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3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3"/>
    <p:sldMasterId id="2147483656" r:id="rId4"/>
  </p:sldMasterIdLst>
  <p:notesMasterIdLst>
    <p:notesMasterId r:id="rId6"/>
  </p:notesMasterIdLst>
  <p:handoutMasterIdLst>
    <p:handoutMasterId r:id="rId20"/>
  </p:handoutMasterIdLst>
  <p:sldIdLst>
    <p:sldId id="4825" r:id="rId5"/>
    <p:sldId id="6520" r:id="rId7"/>
    <p:sldId id="6496" r:id="rId8"/>
    <p:sldId id="6314" r:id="rId9"/>
    <p:sldId id="6472" r:id="rId10"/>
    <p:sldId id="6518" r:id="rId11"/>
    <p:sldId id="6521" r:id="rId12"/>
    <p:sldId id="6511" r:id="rId13"/>
    <p:sldId id="6522" r:id="rId14"/>
    <p:sldId id="6519" r:id="rId15"/>
    <p:sldId id="6515" r:id="rId16"/>
    <p:sldId id="6516" r:id="rId17"/>
    <p:sldId id="6517" r:id="rId18"/>
    <p:sldId id="4981" r:id="rId19"/>
  </p:sldIdLst>
  <p:sldSz cx="12188825" cy="6858000"/>
  <p:notesSz cx="6858000" cy="9947275"/>
  <p:custDataLst>
    <p:tags r:id="rId25"/>
  </p:custDataLst>
  <p:defaultTextStyle>
    <a:defPPr>
      <a:defRPr lang="zh-CN"/>
    </a:defPPr>
    <a:lvl1pPr marL="0" lvl="0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609600" lvl="1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1219200" lvl="2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827530" lvl="3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2437130" lvl="4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6096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及目录" id="{D9E8540D-A4AA-4974-98F0-4C87AD261E63}">
          <p14:sldIdLst>
            <p14:sldId id="4825"/>
            <p14:sldId id="6520"/>
            <p14:sldId id="6496"/>
            <p14:sldId id="6314"/>
            <p14:sldId id="6472"/>
            <p14:sldId id="6518"/>
            <p14:sldId id="6521"/>
            <p14:sldId id="6511"/>
            <p14:sldId id="6522"/>
            <p14:sldId id="6519"/>
            <p14:sldId id="6515"/>
            <p14:sldId id="6516"/>
            <p14:sldId id="6517"/>
            <p14:sldId id="4981"/>
          </p14:sldIdLst>
        </p14:section>
      </p14:sectionLst>
    </p:ext>
    <p:ext uri="{EFAFB233-063F-42B5-8137-9DF3F51BA10A}">
      <p15:sldGuideLst xmlns:p15="http://schemas.microsoft.com/office/powerpoint/2012/main">
        <p15:guide id="1" pos="418" userDrawn="1">
          <p15:clr>
            <a:srgbClr val="A4A3A4"/>
          </p15:clr>
        </p15:guide>
        <p15:guide id="2" pos="7297" userDrawn="1">
          <p15:clr>
            <a:srgbClr val="A4A3A4"/>
          </p15:clr>
        </p15:guide>
        <p15:guide id="4" orient="horz" pos="21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uhao" initials="yh" lastIdx="1" clrIdx="0"/>
  <p:cmAuthor id="851" name="未知用户262" initials="未" lastIdx="0" clrIdx="850"/>
  <p:cmAuthor id="1" name="z90003742" initials="z" lastIdx="80" clrIdx="1"/>
  <p:cmAuthor id="852" name="未知用户263" initials="未" lastIdx="0" clrIdx="851"/>
  <p:cmAuthor id="2" name="z00200168" initials="z" lastIdx="1" clrIdx="2"/>
  <p:cmAuthor id="853" name="未知用户248" initials="未" lastIdx="0" clrIdx="852"/>
  <p:cmAuthor id="3" name="x00112773" initials="x" lastIdx="4" clrIdx="3"/>
  <p:cmAuthor id="854" name="未知用户249" initials="未" lastIdx="0" clrIdx="853"/>
  <p:cmAuthor id="4" name="Raozhi" initials="R" lastIdx="5" clrIdx="4"/>
  <p:cmAuthor id="855" name="未知用户315" initials="未" lastIdx="0" clrIdx="854"/>
  <p:cmAuthor id="5" name="Yinzesheng" initials="Y" lastIdx="3" clrIdx="5"/>
  <p:cmAuthor id="856" name="未知用户316" initials="未" lastIdx="0" clrIdx="855"/>
  <p:cmAuthor id="6" name="王 玥" initials="王" lastIdx="1" clrIdx="6"/>
  <p:cmAuthor id="857" name="未知用户317" initials="未" lastIdx="0" clrIdx="856"/>
  <p:cmAuthor id="7" name="1206988966@qq.com" initials="1" lastIdx="1" clrIdx="2"/>
  <p:cmAuthor id="858" name="未知用户318" initials="未" lastIdx="0" clrIdx="857"/>
  <p:cmAuthor id="8" name="姜伟光" initials="姜" lastIdx="1" clrIdx="0"/>
  <p:cmAuthor id="859" name="未知用户319" initials="未" lastIdx="0" clrIdx="858"/>
  <p:cmAuthor id="9" name="1065053138@qq.com" initials="1" lastIdx="2" clrIdx="4"/>
  <p:cmAuthor id="860" name="chen hui" initials="c" lastIdx="0" clrIdx="859"/>
  <p:cmAuthor id="10" name="xujh" initials="x" lastIdx="1" clrIdx="9"/>
  <p:cmAuthor id="861" name="未知用户244" initials="未" lastIdx="0" clrIdx="860"/>
  <p:cmAuthor id="11" name="57631" initials="5" lastIdx="3" clrIdx="10"/>
  <p:cmAuthor id="862" name="未知用户322" initials="未" lastIdx="0" clrIdx="861"/>
  <p:cmAuthor id="12" name="VincentHuang" initials="V" lastIdx="1" clrIdx="11"/>
  <p:cmAuthor id="863" name="未知用户323" initials="未" lastIdx="0" clrIdx="862"/>
  <p:cmAuthor id="13" name="zhang" initials="z" lastIdx="1" clrIdx="12"/>
  <p:cmAuthor id="864" name="未知用户324" initials="未" lastIdx="0" clrIdx="863"/>
  <p:cmAuthor id="14" name="李岩（IT）" initials="李" lastIdx="2" clrIdx="13"/>
  <p:cmAuthor id="865" name="杨强" initials="杨" lastIdx="0" clrIdx="864"/>
  <p:cmAuthor id="15" name="13686" initials="1" lastIdx="1" clrIdx="14"/>
  <p:cmAuthor id="866" name="wangxinhui" initials="w" lastIdx="0" clrIdx="865"/>
  <p:cmAuthor id="16" name="周辉" initials="周" lastIdx="1" clrIdx="15"/>
  <p:cmAuthor id="867" name="檀晟 陈" initials="檀晟" lastIdx="0" clrIdx="866"/>
  <p:cmAuthor id="17" name="guo jingwen" initials="gj" lastIdx="7" clrIdx="6"/>
  <p:cmAuthor id="868" name="未知用户363" initials="未" lastIdx="0" clrIdx="867"/>
  <p:cmAuthor id="18" name="sx_xuzx" initials="s" lastIdx="26" clrIdx="17"/>
  <p:cmAuthor id="1411827" name="黄晓平" initials="黄" lastIdx="0" clrIdx="0"/>
  <p:cmAuthor id="869" name="未知用户459" initials="未" lastIdx="0" clrIdx="868"/>
  <p:cmAuthor id="19" name="tplife" initials="t" lastIdx="2" clrIdx="0"/>
  <p:cmAuthor id="1411828" name="徐琳00159163" initials="徐琳00159163" lastIdx="1" clrIdx="37"/>
  <p:cmAuthor id="870" name="未知用户470" initials="未" lastIdx="0" clrIdx="869"/>
  <p:cmAuthor id="20" name="孟 昕" initials="孟" lastIdx="1" clrIdx="18"/>
  <p:cmAuthor id="871" name="未知用户325" initials="未" lastIdx="0" clrIdx="870"/>
  <p:cmAuthor id="21" name="10000509" initials="1" lastIdx="9" clrIdx="20"/>
  <p:cmAuthor id="872" name="未知用户326" initials="未" lastIdx="0" clrIdx="871"/>
  <p:cmAuthor id="22" name="10146393" initials="1" lastIdx="1" clrIdx="21"/>
  <p:cmAuthor id="873" name="未知用户365" initials="未" lastIdx="0" clrIdx="872"/>
  <p:cmAuthor id="23" name="konglu2012@126.com" initials="k" lastIdx="1" clrIdx="0"/>
  <p:cmAuthor id="874" name="未知用户460" initials="未" lastIdx="0" clrIdx="873"/>
  <p:cmAuthor id="24" name="李蕾00009994" initials="李" lastIdx="6" clrIdx="17"/>
  <p:cmAuthor id="875" name="未知用户366" initials="未" lastIdx="0" clrIdx="874"/>
  <p:cmAuthor id="25" name="Author" initials="A" lastIdx="0" clrIdx="24"/>
  <p:cmAuthor id="876" name="未知用户461" initials="未" lastIdx="0" clrIdx="875"/>
  <p:cmAuthor id="26" name="10270945" initials="1" lastIdx="1" clrIdx="25"/>
  <p:cmAuthor id="877" name="未知用户367" initials="未" lastIdx="0" clrIdx="876"/>
  <p:cmAuthor id="27" name="Jing Hu" initials="J" lastIdx="11" clrIdx="1"/>
  <p:cmAuthor id="878" name="未知用户462" initials="未" lastIdx="0" clrIdx="877"/>
  <p:cmAuthor id="28" name="Steven Feng Ji" initials="S" lastIdx="5" clrIdx="2"/>
  <p:cmAuthor id="879" name="未知用户463" initials="未" lastIdx="0" clrIdx="878"/>
  <p:cmAuthor id="29" name="Vincent Long Liu" initials="V" lastIdx="6" clrIdx="3"/>
  <p:cmAuthor id="880" name="未知用户368" initials="未" lastIdx="0" clrIdx="879"/>
  <p:cmAuthor id="30" name="CAOH16" initials="C" lastIdx="1" clrIdx="29"/>
  <p:cmAuthor id="881" name="未知用户464" initials="未" lastIdx="0" clrIdx="880"/>
  <p:cmAuthor id="882" name="未知用户369" initials="未" lastIdx="0" clrIdx="881"/>
  <p:cmAuthor id="32" name="10033224" initials="1" lastIdx="1" clrIdx="31"/>
  <p:cmAuthor id="883" name="未知用户465" initials="未" lastIdx="0" clrIdx="882"/>
  <p:cmAuthor id="33" name="李金夏" initials="李" lastIdx="1" clrIdx="32"/>
  <p:cmAuthor id="884" name="未知用户466" initials="未" lastIdx="0" clrIdx="883"/>
  <p:cmAuthor id="34" name="作者" initials="A" lastIdx="0" clrIdx="34"/>
  <p:cmAuthor id="885" name="未知用户467" initials="未" lastIdx="0" clrIdx="884"/>
  <p:cmAuthor id="35" name="Lenovo" initials="L" lastIdx="19" clrIdx="35"/>
  <p:cmAuthor id="886" name="未知用户468" initials="未" lastIdx="0" clrIdx="885"/>
  <p:cmAuthor id="36" name="许嘉珍" initials="u" lastIdx="1" clrIdx="36"/>
  <p:cmAuthor id="887" name="未知用户426" initials="未" lastIdx="0" clrIdx="886"/>
  <p:cmAuthor id="37" name="gaozq35" initials="9" lastIdx="1" clrIdx="36"/>
  <p:cmAuthor id="888" name="未知用户371" initials="未" lastIdx="0" clrIdx="887"/>
  <p:cmAuthor id="38" name="张强" initials="张" lastIdx="1" clrIdx="37"/>
  <p:cmAuthor id="889" name="未知用户372" initials="未" lastIdx="0" clrIdx="888"/>
  <p:cmAuthor id="39" name="chenyuan" initials="c" lastIdx="3" clrIdx="38"/>
  <p:cmAuthor id="890" name="未知用户373" initials="未" lastIdx="0" clrIdx="889"/>
  <p:cmAuthor id="40" name="10054047" initials="1" lastIdx="1" clrIdx="39"/>
  <p:cmAuthor id="891" name="未知用户374" initials="未" lastIdx="0" clrIdx="890"/>
  <p:cmAuthor id="41" name="10072453" initials="1" lastIdx="1" clrIdx="40"/>
  <p:cmAuthor id="892" name="未知用户469" initials="未" lastIdx="0" clrIdx="891"/>
  <p:cmAuthor id="42" name="yuanjy" initials="y" lastIdx="1" clrIdx="41"/>
  <p:cmAuthor id="893" name="未知用户427" initials="未" lastIdx="0" clrIdx="892"/>
  <p:cmAuthor id="43" name="刘凯铃" initials="刘" lastIdx="12" clrIdx="42"/>
  <p:cmAuthor id="894" name="未知用户375" initials="未" lastIdx="0" clrIdx="893"/>
  <p:cmAuthor id="44" name="10092163" initials="1" lastIdx="2" clrIdx="43"/>
  <p:cmAuthor id="895" name="未知用户376" initials="未" lastIdx="0" clrIdx="894"/>
  <p:cmAuthor id="45" name="10157624" initials="1" lastIdx="1" clrIdx="44"/>
  <p:cmAuthor id="896" name="未知用户377" initials="未" lastIdx="0" clrIdx="895"/>
  <p:cmAuthor id="46" name="未知的使用者79" initials="" lastIdx="0" clrIdx="1"/>
  <p:cmAuthor id="897" name="未知用户428" initials="未" lastIdx="0" clrIdx="896"/>
  <p:cmAuthor id="47" name="未知用户107" initials="" lastIdx="1" clrIdx="0"/>
  <p:cmAuthor id="898" name="未知用户378" initials="未" lastIdx="0" clrIdx="897"/>
  <p:cmAuthor id="48" name="zhangxc210" initials="z" lastIdx="22" clrIdx="47"/>
  <p:cmAuthor id="899" name="未知用户379" initials="未" lastIdx="0" clrIdx="898"/>
  <p:cmAuthor id="49" name="wyao8" initials="w" lastIdx="1" clrIdx="48"/>
  <p:cmAuthor id="900" name="未知用户339" initials="未" lastIdx="0" clrIdx="899"/>
  <p:cmAuthor id="50" name="未知的使用者82" initials="" lastIdx="1" clrIdx="0"/>
  <p:cmAuthor id="901" name="未知用户380" initials="未" lastIdx="0" clrIdx="900"/>
  <p:cmAuthor id="51" name="许弘扬" initials="许" lastIdx="1" clrIdx="0"/>
  <p:cmAuthor id="902" name="未知用户30" initials="未" lastIdx="0" clrIdx="901"/>
  <p:cmAuthor id="52" name="lantj" initials="l" lastIdx="1" clrIdx="51"/>
  <p:cmAuthor id="903" name="未知用户11" initials="未" lastIdx="0" clrIdx="902"/>
  <p:cmAuthor id="53" name="zhangjj" initials="z" lastIdx="1" clrIdx="52"/>
  <p:cmAuthor id="904" name="郝崇" initials="郝" lastIdx="0" clrIdx="903"/>
  <p:cmAuthor id="54" name="Shirley" initials="S" lastIdx="2" clrIdx="53"/>
  <p:cmAuthor id="905" name="吴杰" initials="吴" lastIdx="0" clrIdx="904"/>
  <p:cmAuthor id="55" name="未知的使用者70" initials="" lastIdx="1" clrIdx="0"/>
  <p:cmAuthor id="906" name="刘丽仙" initials="刘" lastIdx="0" clrIdx="905"/>
  <p:cmAuthor id="56" name="未知的使用者85" initials="" lastIdx="1" clrIdx="0"/>
  <p:cmAuthor id="907" name="贡鑫" initials="贡" lastIdx="0" clrIdx="906"/>
  <p:cmAuthor id="57" name="wumeng" initials="w" lastIdx="1" clrIdx="56"/>
  <p:cmAuthor id="908" name="陈尚文" initials="陈" lastIdx="0" clrIdx="907"/>
  <p:cmAuthor id="58" name="未知的使用者87" initials="" lastIdx="1" clrIdx="0"/>
  <p:cmAuthor id="909" name="杜雪梅" initials="杜" lastIdx="0" clrIdx="908"/>
  <p:cmAuthor id="59" name="曾红" initials="" lastIdx="0" clrIdx="0"/>
  <p:cmAuthor id="910" name="lijin" initials="l" lastIdx="0" clrIdx="909"/>
  <p:cmAuthor id="60" name="未知的使用者90" initials="" lastIdx="8" clrIdx="0"/>
  <p:cmAuthor id="911" name="张雁" initials="张" lastIdx="0" clrIdx="910"/>
  <p:cmAuthor id="61" name="未知的使用者29" initials="" lastIdx="1" clrIdx="0"/>
  <p:cmAuthor id="912" name="贾清山" initials="贾" lastIdx="0" clrIdx="911"/>
  <p:cmAuthor id="62" name="未知的使用者91" initials="" lastIdx="1" clrIdx="0"/>
  <p:cmAuthor id="913" name="陈桂枝" initials="陈" lastIdx="0" clrIdx="912"/>
  <p:cmAuthor id="63" name="未知的使用者98" initials="" lastIdx="1" clrIdx="0"/>
  <p:cmAuthor id="914" name="未知用户" initials="未" lastIdx="0" clrIdx="913"/>
  <p:cmAuthor id="64" name="CHRISYU" initials="" lastIdx="1" clrIdx="0"/>
  <p:cmAuthor id="915" name="新萝卜家园" initials="新" lastIdx="0" clrIdx="914"/>
  <p:cmAuthor id="65" name="未知的使用者113" initials="" lastIdx="1" clrIdx="2"/>
  <p:cmAuthor id="916" name="李正" initials="李" lastIdx="0" clrIdx="915"/>
  <p:cmAuthor id="66" name="liucunri" initials="" lastIdx="1" clrIdx="0"/>
  <p:cmAuthor id="917" name="孟祥超" initials="孟" lastIdx="0" clrIdx="916"/>
  <p:cmAuthor id="67" name="未知用户9" initials="" lastIdx="1" clrIdx="0"/>
  <p:cmAuthor id="918" name="周开雷" initials="周" lastIdx="0" clrIdx="917"/>
  <p:cmAuthor id="68" name="Unknown User48" initials="" lastIdx="8" clrIdx="0"/>
  <p:cmAuthor id="919" name="未知用户22" initials="未" lastIdx="0" clrIdx="918"/>
  <p:cmAuthor id="69" name="未知用户103" initials="" lastIdx="1" clrIdx="0"/>
  <p:cmAuthor id="920" name="lx" initials="l" lastIdx="0" clrIdx="919"/>
  <p:cmAuthor id="70" name="Unknown User52" initials="" lastIdx="1" clrIdx="0"/>
  <p:cmAuthor id="921" name="李振宇" initials="李" lastIdx="0" clrIdx="920"/>
  <p:cmAuthor id="71" name="未知的使用者42" initials="" lastIdx="1" clrIdx="0"/>
  <p:cmAuthor id="922" name="邹洋" initials="邹" lastIdx="0" clrIdx="921"/>
  <p:cmAuthor id="72" name="Unknown User50" initials="" lastIdx="1" clrIdx="0"/>
  <p:cmAuthor id="923" name="yangkun" initials="y" lastIdx="0" clrIdx="922"/>
  <p:cmAuthor id="73" name="未知的使用者120" initials="" lastIdx="1" clrIdx="0"/>
  <p:cmAuthor id="924" name="Lenovo User" initials="L" lastIdx="0" clrIdx="923"/>
  <p:cmAuthor id="74" name="px" initials="" lastIdx="3" clrIdx="1"/>
  <p:cmAuthor id="925" name="hys2" initials="h" lastIdx="0" clrIdx="924"/>
  <p:cmAuthor id="75" name="陶川" initials="陶" lastIdx="1" clrIdx="0"/>
  <p:cmAuthor id="926" name="朱绍春" initials="朱" lastIdx="0" clrIdx="925"/>
  <p:cmAuthor id="76" name="Wurui (Ray)" initials="W(" lastIdx="1" clrIdx="25"/>
  <p:cmAuthor id="927" name="朱悦龙" initials="朱" lastIdx="0" clrIdx="926"/>
  <p:cmAuthor id="77" name="赖 周雨" initials="赖" lastIdx="1" clrIdx="26"/>
  <p:cmAuthor id="928" name="吴铁映" initials="吴" lastIdx="0" clrIdx="927"/>
  <p:cmAuthor id="78" name="xys" initials="x" lastIdx="1" clrIdx="27"/>
  <p:cmAuthor id="929" name="Yuan Hu" initials="Y" lastIdx="0" clrIdx="928"/>
  <p:cmAuthor id="79" name="陈武雄" initials="陈" lastIdx="1" clrIdx="28"/>
  <p:cmAuthor id="930" name="andres.x.gomez" initials="a" lastIdx="0" clrIdx="929"/>
  <p:cmAuthor id="80" name="未知的使用者73" initials="" lastIdx="1" clrIdx="0"/>
  <p:cmAuthor id="931" name="张艳芳" initials="张" lastIdx="0" clrIdx="930"/>
  <p:cmAuthor id="81" name="未知的使用者24" initials="" lastIdx="8" clrIdx="0"/>
  <p:cmAuthor id="932" name="邹积逊" initials="邹" lastIdx="0" clrIdx="931"/>
  <p:cmAuthor id="82" name="未知用户16" initials="" lastIdx="1" clrIdx="0"/>
  <p:cmAuthor id="933" name="未知用户20" initials="未" lastIdx="0" clrIdx="932"/>
  <p:cmAuthor id="83" name="Mary Feil-Jacobs" initials="" lastIdx="43" clrIdx="1"/>
  <p:cmAuthor id="934" name="王向羽" initials="王" lastIdx="0" clrIdx="933"/>
  <p:cmAuthor id="84" name="LiuHui" initials="" lastIdx="1" clrIdx="0"/>
  <p:cmAuthor id="935" name="admin" initials="a" lastIdx="0" clrIdx="934"/>
  <p:cmAuthor id="85" name="未知的使用者45" initials="" lastIdx="1" clrIdx="0"/>
  <p:cmAuthor id="936" name="123" initials="1" lastIdx="0" clrIdx="935"/>
  <p:cmAuthor id="86" name="王鹏凯" initials="" lastIdx="1" clrIdx="0"/>
  <p:cmAuthor id="937" name="Zhaoxinxin (amy, Information)" initials="Z(I" lastIdx="0" clrIdx="936"/>
  <p:cmAuthor id="87" name="未知用户104" initials="" lastIdx="1" clrIdx="0"/>
  <p:cmAuthor id="938" name="Xiaobin (Shawn, Gauss)" initials="X(G" lastIdx="0" clrIdx="937"/>
  <p:cmAuthor id="88" name="未知用户5" initials="" lastIdx="1" clrIdx="0"/>
  <p:cmAuthor id="939" name="Mia Vida Villanueva" initials="MVV" lastIdx="0" clrIdx="938"/>
  <p:cmAuthor id="89" name="未知的使用者10" initials="" lastIdx="3" clrIdx="1"/>
  <p:cmAuthor id="940" name="lenovo" initials="l" lastIdx="0" clrIdx="939"/>
  <p:cmAuthor id="90" name="未知的使用者93" initials="" lastIdx="1" clrIdx="1"/>
  <p:cmAuthor id="941" name="Administrator" initials="A" lastIdx="0" clrIdx="940"/>
  <p:cmAuthor id="942" name="宋洁然" initials="宋" lastIdx="0" clrIdx="941"/>
  <p:cmAuthor id="92" name="LeeElva" initials="" lastIdx="1" clrIdx="0"/>
  <p:cmAuthor id="943" name="ming qiu" initials="m" lastIdx="0" clrIdx="942"/>
  <p:cmAuthor id="93" name="未知用户99" initials="" lastIdx="1" clrIdx="2"/>
  <p:cmAuthor id="944" name="86139" initials="8" lastIdx="0" clrIdx="943"/>
  <p:cmAuthor id="94" name="未知的使用者34" initials="" lastIdx="1" clrIdx="0"/>
  <p:cmAuthor id="95" name="未知的使用者115" initials="" lastIdx="1" clrIdx="1"/>
  <p:cmAuthor id="946" name="baozhifei (A)" initials="b(" lastIdx="0" clrIdx="945"/>
  <p:cmAuthor id="96" name="未知用户57" initials="" lastIdx="1" clrIdx="0"/>
  <p:cmAuthor id="947" name="AU" initials="A" lastIdx="0" clrIdx="946"/>
  <p:cmAuthor id="97" name="lianghb" initials="" lastIdx="19" clrIdx="0"/>
  <p:cmAuthor id="948" name="jixiang" initials="j" lastIdx="0" clrIdx="947"/>
  <p:cmAuthor id="98" name="未知用户17" initials="" lastIdx="0" clrIdx="1"/>
  <p:cmAuthor id="949" name="86138" initials="8" lastIdx="0" clrIdx="948"/>
  <p:cmAuthor id="99" name="Deanna Schuler (Bookey Consulting)" initials="" lastIdx="2" clrIdx="0"/>
  <p:cmAuthor id="950" name="陈丹丹 " initials="陈" lastIdx="0" clrIdx="949"/>
  <p:cmAuthor id="100" name="未知的使用者57" initials="" lastIdx="1" clrIdx="0"/>
  <p:cmAuthor id="951" name="zhangjianqiong 04724 (TS)" initials="z04724" lastIdx="0" clrIdx="950"/>
  <p:cmAuthor id="101" name="未知的使用者16" initials="" lastIdx="6" clrIdx="0"/>
  <p:cmAuthor id="952" name="郎 婉彤" initials="郎" lastIdx="0" clrIdx="951"/>
  <p:cmAuthor id="102" name="未知的使用者35" initials="" lastIdx="1" clrIdx="0"/>
  <p:cmAuthor id="953" name="l09481" initials="l" lastIdx="0" clrIdx="952"/>
  <p:cmAuthor id="103" name="未知用户102" initials="" lastIdx="1" clrIdx="1"/>
  <p:cmAuthor id="954" name="Wang, Autumn" initials="WA(" lastIdx="0" clrIdx="953"/>
  <p:cmAuthor id="104" name="maxine" initials="" lastIdx="0" clrIdx="0"/>
  <p:cmAuthor id="955" name="XUWEI" initials="X" lastIdx="0" clrIdx="954"/>
  <p:cmAuthor id="105" name="未知的使用者121" initials="" lastIdx="1" clrIdx="1"/>
  <p:cmAuthor id="956" name="1123" initials="1" lastIdx="0" clrIdx="955"/>
  <p:cmAuthor id="106" name="未知的使用者12" initials="" lastIdx="1" clrIdx="0"/>
  <p:cmAuthor id="957" name="98802" initials="9" lastIdx="0" clrIdx="956"/>
  <p:cmAuthor id="107" name="周元元" initials="" lastIdx="5" clrIdx="0"/>
  <p:cmAuthor id="958" name="AndyLee" initials="A" lastIdx="0" clrIdx="957"/>
  <p:cmAuthor id="108" name="未知的使用者27" initials="" lastIdx="8" clrIdx="0"/>
  <p:cmAuthor id="959" name="丁大鹏" initials="ddp" lastIdx="0" clrIdx="958"/>
  <p:cmAuthor id="960" name="未知用户2" initials="未知用户2" lastIdx="0" clrIdx="959"/>
  <p:cmAuthor id="110" name="未知的使用者30" initials="" lastIdx="8" clrIdx="0"/>
  <p:cmAuthor id="961" name="吕品" initials="吕品" lastIdx="0" clrIdx="960"/>
  <p:cmAuthor id="111" name="未知的使用者53" initials="" lastIdx="1" clrIdx="0"/>
  <p:cmAuthor id="962" name="未知用户3" initials="未知用户3" lastIdx="0" clrIdx="961"/>
  <p:cmAuthor id="112" name="未知用户58" initials="" lastIdx="5" clrIdx="1"/>
  <p:cmAuthor id="963" name="未知用户4" initials="未知用户4" lastIdx="0" clrIdx="962"/>
  <p:cmAuthor id="113" name="未知的使用者25" initials="" lastIdx="1" clrIdx="0"/>
  <p:cmAuthor id="964" name="吕 美军" initials="吕" lastIdx="0" clrIdx="963"/>
  <p:cmAuthor id="114" name="liupeng" initials="" lastIdx="1" clrIdx="1"/>
  <p:cmAuthor id="965" name="Jie" initials="J" lastIdx="0" clrIdx="964"/>
  <p:cmAuthor id="115" name="未知用户24" initials="" lastIdx="1" clrIdx="0"/>
  <p:cmAuthor id="966" name="beilu ni" initials="bn" lastIdx="0" clrIdx="965"/>
  <p:cmAuthor id="116" name="AbuSina" initials="" lastIdx="2" clrIdx="0"/>
  <p:cmAuthor id="967" name="梁燕" initials="梁" lastIdx="0" clrIdx="966"/>
  <p:cmAuthor id="117" name="hl sun" initials="" lastIdx="1" clrIdx="0"/>
  <p:cmAuthor id="118" name="未知的使用者94" initials="" lastIdx="1" clrIdx="2"/>
  <p:cmAuthor id="119" name="未知用户66" initials="" lastIdx="1" clrIdx="0"/>
  <p:cmAuthor id="121" name="未知用户19" initials="" lastIdx="1" clrIdx="0"/>
  <p:cmAuthor id="122" name="周宏達JerryChou" initials="" lastIdx="6" clrIdx="2"/>
  <p:cmAuthor id="124" name="未知用户7" initials="" lastIdx="1" clrIdx="0"/>
  <p:cmAuthor id="125" name="未知的使用者56" initials="" lastIdx="1" clrIdx="0"/>
  <p:cmAuthor id="127" name="未知的使用者119" initials="" lastIdx="1" clrIdx="2"/>
  <p:cmAuthor id="128" name="未知用户59" initials="" lastIdx="0" clrIdx="1"/>
  <p:cmAuthor id="129" name="未知的使用者22" initials="" lastIdx="8" clrIdx="0"/>
  <p:cmAuthor id="130" name="未知的使用者103" initials="" lastIdx="8" clrIdx="0"/>
  <p:cmAuthor id="131" name="Wenwen" initials="" lastIdx="1" clrIdx="1"/>
  <p:cmAuthor id="132" name="未知的使用者117" initials="" lastIdx="1" clrIdx="0"/>
  <p:cmAuthor id="133" name="未知的使用者33" initials="" lastIdx="1" clrIdx="0"/>
  <p:cmAuthor id="134" name="未知的使用者28" initials="" lastIdx="1" clrIdx="0"/>
  <p:cmAuthor id="135" name="未知用户67" initials="" lastIdx="1" clrIdx="0"/>
  <p:cmAuthor id="136" name="未知用户114" initials="" lastIdx="1" clrIdx="0"/>
  <p:cmAuthor id="137" name="未知用户18" initials="" lastIdx="10" clrIdx="0"/>
  <p:cmAuthor id="138" name="未知的使用者67" initials="" lastIdx="1" clrIdx="0"/>
  <p:cmAuthor id="139" name="未知的使用者46" initials="" lastIdx="1" clrIdx="1"/>
  <p:cmAuthor id="140" name="未知的使用者26" initials="" lastIdx="1" clrIdx="0"/>
  <p:cmAuthor id="141" name="未知的使用者43" initials="" lastIdx="1" clrIdx="0"/>
  <p:cmAuthor id="142" name="未知的使用者9" initials="" lastIdx="1" clrIdx="0"/>
  <p:cmAuthor id="143" name="未知用户62" initials="" lastIdx="1" clrIdx="1"/>
  <p:cmAuthor id="144" name="yuanzh" initials="" lastIdx="1" clrIdx="1"/>
  <p:cmAuthor id="145" name="不明使用者57" initials="" lastIdx="1" clrIdx="0"/>
  <p:cmAuthor id="146" name="未知用户108" initials="" lastIdx="1" clrIdx="0"/>
  <p:cmAuthor id="147" name="未知的使用者110" initials="" lastIdx="1" clrIdx="0"/>
  <p:cmAuthor id="148" name="linyd" initials="" lastIdx="3" clrIdx="1"/>
  <p:cmAuthor id="149" name="未知用户8" initials="" lastIdx="1" clrIdx="0"/>
  <p:cmAuthor id="150" name="未知的使用者31" initials="" lastIdx="1" clrIdx="0"/>
  <p:cmAuthor id="151" name="未知用户81" initials="" lastIdx="1" clrIdx="0"/>
  <p:cmAuthor id="152" name="未知用户115" initials="" lastIdx="1" clrIdx="0"/>
  <p:cmAuthor id="153" name="未知用户21" initials="" lastIdx="1" clrIdx="0"/>
  <p:cmAuthor id="154" name="未知的使用者68" initials="" lastIdx="1" clrIdx="0"/>
  <p:cmAuthor id="155" name="mm" initials="" lastIdx="1" clrIdx="0"/>
  <p:cmAuthor id="156" name="未知用户15" initials="" lastIdx="1" clrIdx="0"/>
  <p:cmAuthor id="157" name="朱晓瑜" initials="" lastIdx="54" clrIdx="0"/>
  <p:cmAuthor id="158" name="不明使用者20" initials="" lastIdx="1" clrIdx="0"/>
  <p:cmAuthor id="159" name="未知用户82" initials="" lastIdx="1" clrIdx="0"/>
  <p:cmAuthor id="160" name="未知的使用者7" initials="" lastIdx="2" clrIdx="0"/>
  <p:cmAuthor id="161" name="未知用户6" initials="" lastIdx="8" clrIdx="0"/>
  <p:cmAuthor id="162" name="未知的使用者55" initials="" lastIdx="1" clrIdx="0"/>
  <p:cmAuthor id="163" name="未知的使用者111" initials="" lastIdx="1" clrIdx="0"/>
  <p:cmAuthor id="164" name="未知的使用者50" initials="" lastIdx="1" clrIdx="0"/>
  <p:cmAuthor id="165" name="未知的使用者11" initials="" lastIdx="1" clrIdx="0"/>
  <p:cmAuthor id="166" name="未知用户47" initials="" lastIdx="6" clrIdx="0"/>
  <p:cmAuthor id="167" name="未知用户106" initials="未" lastIdx="1" clrIdx="0"/>
  <p:cmAuthor id="168" name="未知用户116" initials="" lastIdx="1" clrIdx="1"/>
  <p:cmAuthor id="169" name="未知的使用者150" initials="未" lastIdx="1" clrIdx="0"/>
  <p:cmAuthor id="170" name="未知的使用者69" initials="" lastIdx="1" clrIdx="1"/>
  <p:cmAuthor id="171" name="未知的使用者112" initials="" lastIdx="1" clrIdx="1"/>
  <p:cmAuthor id="173" name="Kevin Hu" initials="" lastIdx="1" clrIdx="0"/>
  <p:cmAuthor id="174" name="未知的使用者38" initials="" lastIdx="1" clrIdx="0"/>
  <p:cmAuthor id="175" name="唐可欣" initials="" lastIdx="1" clrIdx="0"/>
  <p:cmAuthor id="176" name="未知的使用者8" initials="" lastIdx="1" clrIdx="0"/>
  <p:cmAuthor id="177" name="不明使用者56" initials="" lastIdx="1" clrIdx="0"/>
  <p:cmAuthor id="178" name="P00035_jeremy" initials="" lastIdx="1" clrIdx="0"/>
  <p:cmAuthor id="179" name="Unknown User7" initials="" lastIdx="1" clrIdx="0"/>
  <p:cmAuthor id="180" name="muzi wei" initials="" lastIdx="1" clrIdx="0"/>
  <p:cmAuthor id="181" name="未知的使用者41" initials="" lastIdx="1" clrIdx="0"/>
  <p:cmAuthor id="182" name="未知的使用者13" initials="" lastIdx="1" clrIdx="0"/>
  <p:cmAuthor id="183" name="djj" initials="" lastIdx="2" clrIdx="0"/>
  <p:cmAuthor id="184" name="未知用户117" initials="" lastIdx="1" clrIdx="2"/>
  <p:cmAuthor id="186" name="未知用户13" initials="" lastIdx="1" clrIdx="0"/>
  <p:cmAuthor id="187" name="不明使用者21" initials="" lastIdx="1" clrIdx="0"/>
  <p:cmAuthor id="188" name="YUMINGNJ" initials="" lastIdx="3" clrIdx="0"/>
  <p:cmAuthor id="189" name="未知的使用者52" initials="" lastIdx="1" clrIdx="1"/>
  <p:cmAuthor id="190" name="未知用户109" initials="" lastIdx="1" clrIdx="1"/>
  <p:cmAuthor id="191" name="Unknown User117" initials="U" lastIdx="10" clrIdx="0"/>
  <p:cmAuthor id="192" name="thomas" initials="" lastIdx="1" clrIdx="49"/>
  <p:cmAuthor id="193" name="未知的使用者3" initials="" lastIdx="7" clrIdx="1"/>
  <p:cmAuthor id="194" name="未知用户14" initials="" lastIdx="1" clrIdx="0"/>
  <p:cmAuthor id="195" name="Unknown User65" initials="U" lastIdx="1" clrIdx="0"/>
  <p:cmAuthor id="196" name="未知用户98" initials="" lastIdx="1" clrIdx="2"/>
  <p:cmAuthor id="198" name="未知用户83" initials="" lastIdx="1" clrIdx="1"/>
  <p:cmAuthor id="199" name="未知用户61" initials="" lastIdx="8" clrIdx="0"/>
  <p:cmAuthor id="200" name="張秀娟" initials="" lastIdx="1" clrIdx="2"/>
  <p:cmAuthor id="201" name="Jason Wang" initials="" lastIdx="1" clrIdx="0"/>
  <p:cmAuthor id="202" name="不明使用者18" initials="" lastIdx="0" clrIdx="1"/>
  <p:cmAuthor id="203" name="未知用户28" initials="未" lastIdx="5" clrIdx="1"/>
  <p:cmAuthor id="204" name="未知的使用者72" initials="" lastIdx="1" clrIdx="0"/>
  <p:cmAuthor id="205" name="未知的使用者48" initials="" lastIdx="1" clrIdx="0"/>
  <p:cmAuthor id="206" name="未知的使用者104" initials="" lastIdx="1" clrIdx="0"/>
  <p:cmAuthor id="207" name="未知用户60" initials="" lastIdx="1" clrIdx="0"/>
  <p:cmAuthor id="208" name="未知的使用者39" initials="未" lastIdx="10" clrIdx="0"/>
  <p:cmAuthor id="209" name="Shawna Strickland" initials="" lastIdx="2" clrIdx="0"/>
  <p:cmAuthor id="210" name="未知的使用者36" initials="" lastIdx="3" clrIdx="1"/>
  <p:cmAuthor id="212" name="Daniel Wuu" initials="" lastIdx="1" clrIdx="0"/>
  <p:cmAuthor id="213" name="未知用户56" initials="" lastIdx="1" clrIdx="0"/>
  <p:cmAuthor id="214" name="未知的使用者14" initials="" lastIdx="2" clrIdx="0"/>
  <p:cmAuthor id="217" name="Ashley Eberenz" initials="" lastIdx="7" clrIdx="1"/>
  <p:cmAuthor id="218" name="不明使用者19" initials="" lastIdx="1" clrIdx="0"/>
  <p:cmAuthor id="219" name="qiantong" initials="" lastIdx="3" clrIdx="1"/>
  <p:cmAuthor id="220" name="未知的使用者74" initials="" lastIdx="1" clrIdx="0"/>
  <p:cmAuthor id="221" name="未知的使用者23" initials="" lastIdx="1" clrIdx="0"/>
  <p:cmAuthor id="222" name="未知的使用者1" initials="" lastIdx="8" clrIdx="0"/>
  <p:cmAuthor id="223" name="116304" initials="" lastIdx="1" clrIdx="1"/>
  <p:cmAuthor id="224" name="未知用户31" initials="未" lastIdx="1" clrIdx="1"/>
  <p:cmAuthor id="225" name="R affer" initials="" lastIdx="1" clrIdx="0"/>
  <p:cmAuthor id="226" name="qihua-DCMS" initials="" lastIdx="0" clrIdx="0"/>
  <p:cmAuthor id="227" name="未知用户55" initials="" lastIdx="1" clrIdx="0"/>
  <p:cmAuthor id="228" name="未知的使用者95" initials="" lastIdx="1" clrIdx="0"/>
  <p:cmAuthor id="230" name="未知的使用者32" initials="" lastIdx="1" clrIdx="0"/>
  <p:cmAuthor id="231" name="未知的使用者49" initials="" lastIdx="1" clrIdx="0"/>
  <p:cmAuthor id="232" name="Unknown User26" initials="U" lastIdx="1" clrIdx="1"/>
  <p:cmAuthor id="233" name="yuexuejun" initials="" lastIdx="3" clrIdx="0"/>
  <p:cmAuthor id="234" name="未知的使用者71" initials="" lastIdx="1" clrIdx="1"/>
  <p:cmAuthor id="235" name="未知的使用者105" initials="" lastIdx="1" clrIdx="0"/>
  <p:cmAuthor id="236" name="Unknown User70" initials="" lastIdx="1" clrIdx="0"/>
  <p:cmAuthor id="237" name="clinchen" initials="" lastIdx="0" clrIdx="1"/>
  <p:cmAuthor id="238" name="未知用户23" initials="" lastIdx="1" clrIdx="0"/>
  <p:cmAuthor id="239" name="hanjuncompany" initials="" lastIdx="1" clrIdx="0"/>
  <p:cmAuthor id="240" name="kathy chen" initials="" lastIdx="3" clrIdx="0"/>
  <p:cmAuthor id="241" name="未知的使用者63" initials="" lastIdx="1" clrIdx="0"/>
  <p:cmAuthor id="242" name="未知的使用者64" initials="" lastIdx="3" clrIdx="1"/>
  <p:cmAuthor id="243" name="未知的使用者47" initials="" lastIdx="1" clrIdx="0"/>
  <p:cmAuthor id="244" name="未知的使用者60" initials="" lastIdx="8" clrIdx="0"/>
  <p:cmAuthor id="245" name="未知的使用者59" initials="" lastIdx="1" clrIdx="0"/>
  <p:cmAuthor id="246" name="未知的使用者54" initials="" lastIdx="1" clrIdx="0"/>
  <p:cmAuthor id="247" name="未知的使用者66" initials="" lastIdx="8" clrIdx="0"/>
  <p:cmAuthor id="248" name="未知的使用者65" initials="" lastIdx="1" clrIdx="0"/>
  <p:cmAuthor id="249" name="未知的使用者106" initials="" lastIdx="3" clrIdx="1"/>
  <p:cmAuthor id="250" name="未知的使用者107" initials="" lastIdx="1" clrIdx="1"/>
  <p:cmAuthor id="251" name="未知的使用者108" initials="" lastIdx="1" clrIdx="0"/>
  <p:cmAuthor id="252" name="未知的使用者86" initials="" lastIdx="1" clrIdx="0"/>
  <p:cmAuthor id="253" name="未知的使用者116" initials="" lastIdx="1" clrIdx="1"/>
  <p:cmAuthor id="254" name="未知的使用者44" initials="" lastIdx="1" clrIdx="0"/>
  <p:cmAuthor id="255" name="未知的使用者37" initials="" lastIdx="1" clrIdx="0"/>
  <p:cmAuthor id="256" name="未知的使用者126" initials="" lastIdx="1" clrIdx="0"/>
  <p:cmAuthor id="257" name="未知的使用者127" initials="" lastIdx="3" clrIdx="1"/>
  <p:cmAuthor id="258" name="未知的使用者128" initials="" lastIdx="1" clrIdx="1"/>
  <p:cmAuthor id="259" name="未知的使用者124" initials="" lastIdx="1" clrIdx="0"/>
  <p:cmAuthor id="260" name="未知的使用者125" initials="" lastIdx="1" clrIdx="0"/>
  <p:cmAuthor id="261" name="Sara Chen" initials="" lastIdx="1" clrIdx="0"/>
  <p:cmAuthor id="262" name="huang gerrard" initials="" lastIdx="1" clrIdx="0"/>
  <p:cmAuthor id="263" name="未知用户170" initials="" lastIdx="1" clrIdx="0"/>
  <p:cmAuthor id="264" name="未知用户171" initials="" lastIdx="5" clrIdx="1"/>
  <p:cmAuthor id="265" name="未知用户172" initials="" lastIdx="1" clrIdx="1"/>
  <p:cmAuthor id="266" name="未知用户173" initials="" lastIdx="1" clrIdx="0"/>
  <p:cmAuthor id="267" name="未知用户149" initials="" lastIdx="1" clrIdx="0"/>
  <p:cmAuthor id="268" name="未知用户150" initials="" lastIdx="1" clrIdx="0"/>
  <p:cmAuthor id="269" name="未知用户151" initials="" lastIdx="2" clrIdx="0"/>
  <p:cmAuthor id="270" name="未知用户152" initials="" lastIdx="8" clrIdx="0"/>
  <p:cmAuthor id="271" name="未知用户153" initials="" lastIdx="8" clrIdx="0"/>
  <p:cmAuthor id="272" name="未知用户154" initials="" lastIdx="1" clrIdx="0"/>
  <p:cmAuthor id="273" name="未知用户155" initials="" lastIdx="1" clrIdx="0"/>
  <p:cmAuthor id="274" name="未知用户41" initials="" lastIdx="8" clrIdx="0"/>
  <p:cmAuthor id="275" name="未知用户44" initials="" lastIdx="1" clrIdx="0"/>
  <p:cmAuthor id="276" name="未知用户45" initials="" lastIdx="1" clrIdx="0"/>
  <p:cmAuthor id="277" name="未知用户156" initials="" lastIdx="10" clrIdx="0"/>
  <p:cmAuthor id="278" name="未知用户64" initials="" lastIdx="1" clrIdx="0"/>
  <p:cmAuthor id="279" name="未知用户65" initials="" lastIdx="1" clrIdx="0"/>
  <p:cmAuthor id="280" name="未知用户68" initials="" lastIdx="1" clrIdx="0"/>
  <p:cmAuthor id="281" name="未知用户69" initials="" lastIdx="2" clrIdx="0"/>
  <p:cmAuthor id="282" name="未知用户70" initials="" lastIdx="1" clrIdx="1"/>
  <p:cmAuthor id="283" name="未知用户71" initials="" lastIdx="1" clrIdx="0"/>
  <p:cmAuthor id="284" name="未知用户72" initials="" lastIdx="1" clrIdx="0"/>
  <p:cmAuthor id="285" name="未知用户73" initials="" lastIdx="2" clrIdx="0"/>
  <p:cmAuthor id="286" name="未知用户49" initials="" lastIdx="1" clrIdx="0"/>
  <p:cmAuthor id="287" name="未知用户50" initials="" lastIdx="1" clrIdx="0"/>
  <p:cmAuthor id="288" name="未知用户52" initials="" lastIdx="1" clrIdx="0"/>
  <p:cmAuthor id="289" name="MA15" initials="" lastIdx="1" clrIdx="0"/>
  <p:cmAuthor id="290" name="未知用户53" initials="" lastIdx="10" clrIdx="0"/>
  <p:cmAuthor id="291" name="未知用户96" initials="" lastIdx="1" clrIdx="0"/>
  <p:cmAuthor id="292" name="未知用户48" initials="" lastIdx="1" clrIdx="0"/>
  <p:cmAuthor id="293" name="未知用户97" initials="" lastIdx="2" clrIdx="0"/>
  <p:cmAuthor id="294" name="未知用户40" initials="" lastIdx="5" clrIdx="1"/>
  <p:cmAuthor id="295" name="未知用户43" initials="" lastIdx="1" clrIdx="0"/>
  <p:cmAuthor id="296" name="未知用户100" initials="" lastIdx="1" clrIdx="0"/>
  <p:cmAuthor id="297" name="未知用户101" initials="" lastIdx="1" clrIdx="0"/>
  <p:cmAuthor id="2000" name="伍泳怡_RvQvbqq2" initials="authorId_22015079" lastIdx="0" clrIdx="0"/>
  <p:cmAuthor id="298" name="未知用户26" initials="" lastIdx="1" clrIdx="0"/>
  <p:cmAuthor id="2001" name="潘 晨" initials="潘" lastIdx="2" clrIdx="18"/>
  <p:cmAuthor id="299" name="未知用户29" initials="" lastIdx="1" clrIdx="0"/>
  <p:cmAuthor id="2002" name="song manyi" initials="sm" lastIdx="4" clrIdx="19"/>
  <p:cmAuthor id="300" name="未知用户32" initials="" lastIdx="1" clrIdx="0"/>
  <p:cmAuthor id="301" name="未知用户33" initials="" lastIdx="1" clrIdx="0"/>
  <p:cmAuthor id="302" name="未知用户34" initials="" lastIdx="2" clrIdx="0"/>
  <p:cmAuthor id="303" name="未知用户42" initials="" lastIdx="1" clrIdx="0"/>
  <p:cmAuthor id="304" name="未知的使用者109" initials="" lastIdx="5" clrIdx="1"/>
  <p:cmAuthor id="305" name="未知的使用者122" initials="" lastIdx="1" clrIdx="0"/>
  <p:cmAuthor id="306" name="未知的使用者123" initials="" lastIdx="8" clrIdx="0"/>
  <p:cmAuthor id="307" name="未知用户93" initials="" lastIdx="1" clrIdx="0"/>
  <p:cmAuthor id="308" name="未知用户90" initials="" lastIdx="5" clrIdx="1"/>
  <p:cmAuthor id="309" name="未知用户91" initials="" lastIdx="0" clrIdx="1"/>
  <p:cmAuthor id="310" name="未知用户92" initials="" lastIdx="1" clrIdx="0"/>
  <p:cmAuthor id="311" name="未知用户74" initials="" lastIdx="5" clrIdx="1"/>
  <p:cmAuthor id="312" name="未知用户75" initials="" lastIdx="8" clrIdx="0"/>
  <p:cmAuthor id="313" name="未知用户76" initials="" lastIdx="1" clrIdx="0"/>
  <p:cmAuthor id="314" name="未知用户77" initials="" lastIdx="8" clrIdx="0"/>
  <p:cmAuthor id="315" name="未知用户78" initials="" lastIdx="8" clrIdx="0"/>
  <p:cmAuthor id="316" name="未知用户79" initials="" lastIdx="1" clrIdx="0"/>
  <p:cmAuthor id="317" name="未知用户80" initials="" lastIdx="1" clrIdx="0"/>
  <p:cmAuthor id="318" name="Harry xu" initials="" lastIdx="1" clrIdx="0"/>
  <p:cmAuthor id="319" name="未知用户27" initials="未" lastIdx="1" clrIdx="0"/>
  <p:cmAuthor id="320" name="未知用户35" initials="未" lastIdx="1" clrIdx="0"/>
  <p:cmAuthor id="321" name="未知用户111" initials="未" lastIdx="1" clrIdx="1"/>
  <p:cmAuthor id="322" name="未知用户350" initials="未" lastIdx="0" clrIdx="321"/>
  <p:cmAuthor id="323" name="未知用户431" initials="未" lastIdx="0" clrIdx="322"/>
  <p:cmAuthor id="324" name="未知用户351" initials="未" lastIdx="0" clrIdx="323"/>
  <p:cmAuthor id="325" name="未知用户432" initials="未" lastIdx="0" clrIdx="324"/>
  <p:cmAuthor id="326" name="未知用户392" initials="未" lastIdx="0" clrIdx="325"/>
  <p:cmAuthor id="327" name="未知用户433" initials="未" lastIdx="0" clrIdx="326"/>
  <p:cmAuthor id="328" name="未知用户434" initials="未" lastIdx="0" clrIdx="327"/>
  <p:cmAuthor id="329" name="未知用户393" initials="未" lastIdx="0" clrIdx="328"/>
  <p:cmAuthor id="330" name="未知用户435" initials="未" lastIdx="0" clrIdx="329"/>
  <p:cmAuthor id="331" name="未知用户356" initials="未" lastIdx="0" clrIdx="330"/>
  <p:cmAuthor id="332" name="未知用户436" initials="未" lastIdx="0" clrIdx="331"/>
  <p:cmAuthor id="333" name="未知用户396" initials="未" lastIdx="0" clrIdx="332"/>
  <p:cmAuthor id="334" name="未知用户437" initials="未" lastIdx="0" clrIdx="333"/>
  <p:cmAuthor id="335" name="任涛10036216" initials="任涛10036216" lastIdx="0" clrIdx="334"/>
  <p:cmAuthor id="336" name="未知用户397" initials="未" lastIdx="0" clrIdx="335"/>
  <p:cmAuthor id="337" name="未知用户419" initials="未" lastIdx="0" clrIdx="336"/>
  <p:cmAuthor id="338" name="未知用户399" initials="未" lastIdx="0" clrIdx="337"/>
  <p:cmAuthor id="339" name="未知用户438" initials="未" lastIdx="0" clrIdx="338"/>
  <p:cmAuthor id="340" name="未知用户401" initials="未" lastIdx="0" clrIdx="339"/>
  <p:cmAuthor id="341" name="未知用户402" initials="未" lastIdx="0" clrIdx="340"/>
  <p:cmAuthor id="342" name="王 海荣" initials="王" lastIdx="0" clrIdx="341"/>
  <p:cmAuthor id="343" name="未知用户403" initials="未" lastIdx="0" clrIdx="342"/>
  <p:cmAuthor id="344" name="席琛" initials="" lastIdx="0" clrIdx="343"/>
  <p:cmAuthor id="345" name="za-jijingting" initials="z" lastIdx="0" clrIdx="344"/>
  <p:cmAuthor id="346" name="未知用户327" initials="未" lastIdx="0" clrIdx="345"/>
  <p:cmAuthor id="347" name="韩剑侠" initials="P" lastIdx="0" clrIdx="346"/>
  <p:cmAuthor id="348" name="未知用户404" initials="未" lastIdx="0" clrIdx="347"/>
  <p:cmAuthor id="191251535" name="沈霄雷" initials="沈" lastIdx="833089" clrIdx="0"/>
  <p:cmAuthor id="191251536" name="张建勇" initials="u" lastIdx="0" clrIdx="25"/>
  <p:cmAuthor id="350" name="未知用户405" initials="未" lastIdx="0" clrIdx="349"/>
  <p:cmAuthor id="191251537" name="郭 浩" initials="郭" lastIdx="2" clrIdx="25"/>
  <p:cmAuthor id="351" name="未知用户439" initials="未" lastIdx="0" clrIdx="350"/>
  <p:cmAuthor id="352" name="未知用户406" initials="未" lastIdx="0" clrIdx="351"/>
  <p:cmAuthor id="353" name="姚琳" initials="姚" lastIdx="0" clrIdx="352"/>
  <p:cmAuthor id="355" name="未知用户440" initials="未" lastIdx="0" clrIdx="354"/>
  <p:cmAuthor id="356" name="chen" initials="c" lastIdx="0" clrIdx="355"/>
  <p:cmAuthor id="358" name="未知用户441" initials="未" lastIdx="0" clrIdx="357"/>
  <p:cmAuthor id="360" name="未知用户442" initials="未" lastIdx="0" clrIdx="359"/>
  <p:cmAuthor id="362" name="未知用户409" initials="未" lastIdx="0" clrIdx="361"/>
  <p:cmAuthor id="364" name="未知用户443" initials="未" lastIdx="0" clrIdx="363"/>
  <p:cmAuthor id="366" name="未知用户411" initials="未" lastIdx="0" clrIdx="365"/>
  <p:cmAuthor id="368" name="未知用户444" initials="未" lastIdx="0" clrIdx="367"/>
  <p:cmAuthor id="370" name="未知用户413" initials="未" lastIdx="0" clrIdx="369"/>
  <p:cmAuthor id="372" name="未知用户445" initials="未" lastIdx="0" clrIdx="371"/>
  <p:cmAuthor id="374" name="未知用户446" initials="未" lastIdx="0" clrIdx="373"/>
  <p:cmAuthor id="376" name="未知用户447" initials="未" lastIdx="0" clrIdx="375"/>
  <p:cmAuthor id="378" name="未知用户448" initials="未" lastIdx="0" clrIdx="377"/>
  <p:cmAuthor id="380" name="未知用户333" initials="未" lastIdx="0" clrIdx="379"/>
  <p:cmAuthor id="382" name="未知用户417" initials="未" lastIdx="0" clrIdx="381"/>
  <p:cmAuthor id="384" name="未知用户449" initials="未" lastIdx="0" clrIdx="383"/>
  <p:cmAuthor id="385" name="未知用户418" initials="未" lastIdx="0" clrIdx="384"/>
  <p:cmAuthor id="387" name="未知用户450" initials="未" lastIdx="0" clrIdx="386"/>
  <p:cmAuthor id="389" name="未知用户423" initials="未" lastIdx="0" clrIdx="388"/>
  <p:cmAuthor id="391" name="未知用户424" initials="未" lastIdx="0" clrIdx="390"/>
  <p:cmAuthor id="393" name="未知用户425" initials="未" lastIdx="0" clrIdx="392"/>
  <p:cmAuthor id="395" name="未知用户451" initials="未" lastIdx="0" clrIdx="394"/>
  <p:cmAuthor id="397" name="未知用户452" initials="未" lastIdx="0" clrIdx="396"/>
  <p:cmAuthor id="399" name="未知用户453" initials="未" lastIdx="0" clrIdx="398"/>
  <p:cmAuthor id="401" name="未知用户454" initials="未" lastIdx="0" clrIdx="400"/>
  <p:cmAuthor id="403" name="未知用户455" initials="未" lastIdx="0" clrIdx="402"/>
  <p:cmAuthor id="405" name="未知用户456" initials="未" lastIdx="0" clrIdx="404"/>
  <p:cmAuthor id="407" name="未知用户457" initials="未" lastIdx="0" clrIdx="406"/>
  <p:cmAuthor id="409" name="未知用户458" initials="未" lastIdx="0" clrIdx="408"/>
  <p:cmAuthor id="411" name="風輕 雲淡" initials="風輕" lastIdx="0" clrIdx="410"/>
  <p:cmAuthor id="413" name="liu yuhang" initials="ly" lastIdx="0" clrIdx="412"/>
  <p:cmAuthor id="444" name="刘豹" initials="刘" lastIdx="0" clrIdx="443"/>
  <p:cmAuthor id="445" name="郑汝鸿" initials="郑" lastIdx="0" clrIdx="444"/>
  <p:cmAuthor id="446" name="邢辰凤" initials="邢" lastIdx="0" clrIdx="445"/>
  <p:cmAuthor id="447" name="未知用户46" initials="未" lastIdx="0" clrIdx="446"/>
  <p:cmAuthor id="448" name="范作霖" initials="范" lastIdx="0" clrIdx="447"/>
  <p:cmAuthor id="449" name="le" initials="l" lastIdx="0" clrIdx="448"/>
  <p:cmAuthor id="450" name="xuzhudan" initials="x" lastIdx="0" clrIdx="449"/>
  <p:cmAuthor id="451" name="Aimee-Zhang" initials="A" lastIdx="0" clrIdx="450"/>
  <p:cmAuthor id="452" name="chenpuqiang" initials="c" lastIdx="0" clrIdx="451"/>
  <p:cmAuthor id="453" name="guanxiaoyu" initials="g" lastIdx="0" clrIdx="452"/>
  <p:cmAuthor id="454" name="lc xue" initials="lx" lastIdx="0" clrIdx="453"/>
  <p:cmAuthor id="455" name="孟芳芳（借调）" initials="V" lastIdx="0" clrIdx="454"/>
  <p:cmAuthor id="4703081" name="宋智霖" initials="宋" lastIdx="1" clrIdx="320"/>
  <p:cmAuthor id="456" name="安 启飞" initials="安" lastIdx="0" clrIdx="455"/>
  <p:cmAuthor id="457" name="Tianchi Yao" initials="TY" lastIdx="0" clrIdx="456"/>
  <p:cmAuthor id="458" name="LF T" initials="LT" lastIdx="0" clrIdx="457"/>
  <p:cmAuthor id="459" name="George Clooney" initials="GC" lastIdx="0" clrIdx="458"/>
  <p:cmAuthor id="460" name="haha" initials="h" lastIdx="0" clrIdx="459"/>
  <p:cmAuthor id="461" name="韩雨" initials="韩" lastIdx="0" clrIdx="460"/>
  <p:cmAuthor id="462" name="mike" initials="m" lastIdx="0" clrIdx="461"/>
  <p:cmAuthor id="463" name="高飞" initials="高" lastIdx="0" clrIdx="462"/>
  <p:cmAuthor id="464" name="xzb1" initials="x" lastIdx="0" clrIdx="463"/>
  <p:cmAuthor id="465" name="梁亚栋" initials="梁" lastIdx="0" clrIdx="464"/>
  <p:cmAuthor id="466" name="未知的使用者92" initials="未" lastIdx="0" clrIdx="465"/>
  <p:cmAuthor id="467" name="Unknown User11" initials="U" lastIdx="0" clrIdx="466"/>
  <p:cmAuthor id="468" name="又见小太阳" initials="又" lastIdx="0" clrIdx="467"/>
  <p:cmAuthor id="469" name="未知的使用者136" initials="未" lastIdx="0" clrIdx="468"/>
  <p:cmAuthor id="470" name="未知的使用者140" initials="未" lastIdx="0" clrIdx="469"/>
  <p:cmAuthor id="471" name="未知的使用者197" initials="未" lastIdx="0" clrIdx="470"/>
  <p:cmAuthor id="472" name="未知的使用者168" initials="未" lastIdx="0" clrIdx="471"/>
  <p:cmAuthor id="473" name="标注" initials="B" lastIdx="0" clrIdx="472"/>
  <p:cmAuthor id="474" name="ethel" initials="e" lastIdx="0" clrIdx="473"/>
  <p:cmAuthor id="475" name="zhouMa" initials="z" lastIdx="0" clrIdx="474"/>
  <p:cmAuthor id="476" name="陈驹洲" initials="陈" lastIdx="0" clrIdx="475"/>
  <p:cmAuthor id="477" name="10331183" initials="1" lastIdx="0" clrIdx="476"/>
  <p:cmAuthor id="478" name="甄真" initials="甄" lastIdx="0" clrIdx="477"/>
  <p:cmAuthor id="479" name="anima" initials="a" lastIdx="0" clrIdx="478"/>
  <p:cmAuthor id="480" name="chenting" initials="CT" lastIdx="0" clrIdx="479"/>
  <p:cmAuthor id="481" name="沈阳" initials="沈" lastIdx="0" clrIdx="480"/>
  <p:cmAuthor id="482" name="liutAO" initials="l" lastIdx="0" clrIdx="481"/>
  <p:cmAuthor id="483" name="杨帆" initials="杨" lastIdx="0" clrIdx="482"/>
  <p:cmAuthor id="484" name="sh-fanjunjie" initials="s" lastIdx="0" clrIdx="483"/>
  <p:cmAuthor id="485" name="成洁" initials="成" lastIdx="0" clrIdx="484"/>
  <p:cmAuthor id="486" name="赵珂" initials="赵" lastIdx="0" clrIdx="485"/>
  <p:cmAuthor id="487" name="王一哲" initials="wyz" lastIdx="0" clrIdx="486"/>
  <p:cmAuthor id="488" name="8310" initials="8" lastIdx="0" clrIdx="487"/>
  <p:cmAuthor id="489" name="郭卫军" initials="郭" lastIdx="0" clrIdx="488"/>
  <p:cmAuthor id="490" name="Aqf" initials="A" lastIdx="0" clrIdx="489"/>
  <p:cmAuthor id="491" name="赵刚" initials="赵" lastIdx="0" clrIdx="490"/>
  <p:cmAuthor id="492" name="13709759491@139.com" initials="1" lastIdx="0" clrIdx="491"/>
  <p:cmAuthor id="493" name="YaoChunfen" initials="Y" lastIdx="0" clrIdx="492"/>
  <p:cmAuthor id="494" name="陈阳" initials="I" lastIdx="0" clrIdx="493"/>
  <p:cmAuthor id="495" name="cheng" initials="c" lastIdx="0" clrIdx="494"/>
  <p:cmAuthor id="496" name="未知的使用者155" initials="未" lastIdx="0" clrIdx="495"/>
  <p:cmAuthor id="497" name="未知用户36" initials="未知用户36" lastIdx="0" clrIdx="496"/>
  <p:cmAuthor id="498" name="wangyishi (A)" initials="w(" lastIdx="0" clrIdx="497"/>
  <p:cmAuthor id="499" name="娜娅" initials="娜" lastIdx="0" clrIdx="498"/>
  <p:cmAuthor id="500" name="佳慧 戴" initials="佳戴" lastIdx="0" clrIdx="499"/>
  <p:cmAuthor id="501" name="武晓红" initials="武" lastIdx="0" clrIdx="500"/>
  <p:cmAuthor id="502" name="yuan'wen'guo" initials="y" lastIdx="0" clrIdx="501"/>
  <p:cmAuthor id="503" name="ZhengShilei" initials="Z" lastIdx="0" clrIdx="502"/>
  <p:cmAuthor id="504" name="马宇轩" initials="马" lastIdx="0" clrIdx="503"/>
  <p:cmAuthor id="505" name="liubin (AD)" initials="l(" lastIdx="0" clrIdx="504"/>
  <p:cmAuthor id="506" name="CMIT" initials="C" lastIdx="0" clrIdx="505"/>
  <p:cmAuthor id="507" name="shijinjin" initials="s" lastIdx="0" clrIdx="506"/>
  <p:cmAuthor id="508" name="未知的使用者183" initials="未" lastIdx="0" clrIdx="507"/>
  <p:cmAuthor id="509" name="XYY" initials="X" lastIdx="0" clrIdx="508"/>
  <p:cmAuthor id="510" name="黄筱雅" initials="黄" lastIdx="0" clrIdx="509"/>
  <p:cmAuthor id="511" name="針對所選的門市進行小範圍實驗，捕捉驅動績效的關鍵影響因子" initials="針" lastIdx="0" clrIdx="510"/>
  <p:cmAuthor id="512" name="未知的使用者203" initials="未" lastIdx="0" clrIdx="511"/>
  <p:cmAuthor id="513" name="未知的使用者114" initials="未" lastIdx="0" clrIdx="512"/>
  <p:cmAuthor id="514" name="yangjun123" initials="y" lastIdx="0" clrIdx="513"/>
  <p:cmAuthor id="515" name="未知的使用者184" initials="未" lastIdx="0" clrIdx="514"/>
  <p:cmAuthor id="516" name="未知的使用者185" initials="未" lastIdx="0" clrIdx="515"/>
  <p:cmAuthor id="517" name="未知的使用者186" initials="未" lastIdx="0" clrIdx="516"/>
  <p:cmAuthor id="518" name="未知的使用者175" initials="未" lastIdx="0" clrIdx="517"/>
  <p:cmAuthor id="519" name="未知的使用者176" initials="未" lastIdx="0" clrIdx="518"/>
  <p:cmAuthor id="520" name="未知的使用者187" initials="未" lastIdx="0" clrIdx="519"/>
  <p:cmAuthor id="521" name="未知的使用者178" initials="未" lastIdx="0" clrIdx="520"/>
  <p:cmAuthor id="522" name="未知的使用者179" initials="未" lastIdx="0" clrIdx="521"/>
  <p:cmAuthor id="523" name="王恒婧" initials="王" lastIdx="0" clrIdx="522"/>
  <p:cmAuthor id="524" name="未知的使用者181" initials="未" lastIdx="0" clrIdx="523"/>
  <p:cmAuthor id="525" name="未知的使用者170" initials="未" lastIdx="0" clrIdx="524"/>
  <p:cmAuthor id="526" name="未知的使用者227" initials="未" lastIdx="0" clrIdx="525"/>
  <p:cmAuthor id="527" name="未知用户204" initials="未" lastIdx="0" clrIdx="526"/>
  <p:cmAuthor id="528" name="未知的使用者141" initials="未" lastIdx="0" clrIdx="527"/>
  <p:cmAuthor id="529" name="未知的使用者142" initials="未" lastIdx="0" clrIdx="528"/>
  <p:cmAuthor id="530" name="未知的使用者143" initials="未" lastIdx="0" clrIdx="529"/>
  <p:cmAuthor id="531" name="未知的使用者144" initials="未" lastIdx="0" clrIdx="530"/>
  <p:cmAuthor id="532" name="liuhongtao" initials="l" lastIdx="0" clrIdx="531"/>
  <p:cmAuthor id="533" name="未知的使用者146" initials="未" lastIdx="0" clrIdx="532"/>
  <p:cmAuthor id="534" name="未知的使用者147" initials="未" lastIdx="0" clrIdx="533"/>
  <p:cmAuthor id="535" name="未知用户113" initials="未知用户113" lastIdx="0" clrIdx="534"/>
  <p:cmAuthor id="536" name="未知的使用者149" initials="未" lastIdx="0" clrIdx="535"/>
  <p:cmAuthor id="537" name="刘云轩" initials="刘" lastIdx="0" clrIdx="536"/>
  <p:cmAuthor id="538" name="未知用户130" initials="未" lastIdx="0" clrIdx="537"/>
  <p:cmAuthor id="539" name="未知用户131" initials="未" lastIdx="0" clrIdx="538"/>
  <p:cmAuthor id="540" name="未知用户132" initials="未" lastIdx="0" clrIdx="539"/>
  <p:cmAuthor id="541" name="未知用户133" initials="未" lastIdx="0" clrIdx="540"/>
  <p:cmAuthor id="542" name="未知用户134" initials="未" lastIdx="0" clrIdx="541"/>
  <p:cmAuthor id="543" name="未知用户135" initials="未" lastIdx="0" clrIdx="542"/>
  <p:cmAuthor id="544" name="未知用户136" initials="未" lastIdx="0" clrIdx="543"/>
  <p:cmAuthor id="545" name="王长青" initials="王长青" lastIdx="0" clrIdx="544"/>
  <p:cmAuthor id="546" name="Yoyo Wu" initials="Y" lastIdx="0" clrIdx="545"/>
  <p:cmAuthor id="547" name="zhangbin" initials="z" lastIdx="0" clrIdx="546"/>
  <p:cmAuthor id="548" name="单 善" initials="单" lastIdx="0" clrIdx="547"/>
  <p:cmAuthor id="549" name="Unknown User25" initials="U" lastIdx="0" clrIdx="548"/>
  <p:cmAuthor id="550" name="Unknown User27" initials="U" lastIdx="0" clrIdx="549"/>
  <p:cmAuthor id="551" name="Unknown User112" initials="U" lastIdx="0" clrIdx="550"/>
  <p:cmAuthor id="552" name="Unknown User59" initials="U" lastIdx="0" clrIdx="551"/>
  <p:cmAuthor id="553" name="Unknown User113" initials="U" lastIdx="0" clrIdx="552"/>
  <p:cmAuthor id="554" name="未知的使用者225" initials="" lastIdx="0" clrIdx="553"/>
  <p:cmAuthor id="555" name="未知的使用者226" initials="" lastIdx="0" clrIdx="554"/>
  <p:cmAuthor id="556" name="Unknown User24" initials="U" lastIdx="0" clrIdx="555"/>
  <p:cmAuthor id="557" name="未知的使用者218" initials="" lastIdx="0" clrIdx="556"/>
  <p:cmAuthor id="558" name="未知的使用者219" initials="" lastIdx="0" clrIdx="557"/>
  <p:cmAuthor id="559" name="未知的使用者220" initials="" lastIdx="0" clrIdx="558"/>
  <p:cmAuthor id="560" name="未知的使用者228" initials="" lastIdx="0" clrIdx="559"/>
  <p:cmAuthor id="561" name="未知的使用者229" initials="" lastIdx="0" clrIdx="560"/>
  <p:cmAuthor id="562" name="未知的使用者230" initials="" lastIdx="0" clrIdx="561"/>
  <p:cmAuthor id="563" name="未知的使用者231" initials="" lastIdx="0" clrIdx="562"/>
  <p:cmAuthor id="564" name="未知的使用者232" initials="" lastIdx="0" clrIdx="563"/>
  <p:cmAuthor id="565" name="raymond luan" initials="r" lastIdx="0" clrIdx="564"/>
  <p:cmAuthor id="566" name="Unknown User114" initials="U" lastIdx="0" clrIdx="565"/>
  <p:cmAuthor id="567" name="Unknown User111" initials="U" lastIdx="0" clrIdx="566"/>
  <p:cmAuthor id="568" name="未知的使用者131" initials="" lastIdx="0" clrIdx="567"/>
  <p:cmAuthor id="569" name="未知的使用者132" initials="" lastIdx="0" clrIdx="568"/>
  <p:cmAuthor id="570" name="未知用户118" initials="未" lastIdx="0" clrIdx="569"/>
  <p:cmAuthor id="571" name="未知的使用者235" initials="" lastIdx="0" clrIdx="570"/>
  <p:cmAuthor id="572" name="未知的使用者236" initials="" lastIdx="0" clrIdx="571"/>
  <p:cmAuthor id="573" name="未知的使用者237" initials="" lastIdx="0" clrIdx="572"/>
  <p:cmAuthor id="574" name="未知的使用者239" initials="" lastIdx="0" clrIdx="573"/>
  <p:cmAuthor id="287643681" name="殷格非" initials="殷" lastIdx="2" clrIdx="0"/>
  <p:cmAuthor id="575" name="未知用户194" initials="未" lastIdx="0" clrIdx="574"/>
  <p:cmAuthor id="287643682" name="z r" initials="zr" lastIdx="5" clrIdx="12"/>
  <p:cmAuthor id="576" name="未知的使用者206" initials="" lastIdx="0" clrIdx="575"/>
  <p:cmAuthor id="577" name="未知的使用者207" initials="" lastIdx="0" clrIdx="576"/>
  <p:cmAuthor id="578" name="未知的使用者208" initials="" lastIdx="0" clrIdx="577"/>
  <p:cmAuthor id="579" name="未知的使用者209" initials="" lastIdx="0" clrIdx="578"/>
  <p:cmAuthor id="580" name="未知的使用者210" initials="" lastIdx="0" clrIdx="579"/>
  <p:cmAuthor id="581" name="未知的使用者211" initials="" lastIdx="0" clrIdx="580"/>
  <p:cmAuthor id="582" name="未知的使用者212" initials="" lastIdx="0" clrIdx="581"/>
  <p:cmAuthor id="583" name="未知的使用者213" initials="" lastIdx="0" clrIdx="582"/>
  <p:cmAuthor id="584" name="未知的使用者214" initials="" lastIdx="0" clrIdx="583"/>
  <p:cmAuthor id="585" name="未知的使用者215" initials="" lastIdx="0" clrIdx="584"/>
  <p:cmAuthor id="586" name="未知用户121" initials="未" lastIdx="0" clrIdx="585"/>
  <p:cmAuthor id="587" name="王 黎黎" initials="王" lastIdx="0" clrIdx="586"/>
  <p:cmAuthor id="588" name="Desperado" initials="D" lastIdx="0" clrIdx="587"/>
  <p:cmAuthor id="589" name="未知用户162" initials="未" lastIdx="0" clrIdx="588"/>
  <p:cmAuthor id="590" name="未知用户188" initials="未" lastIdx="0" clrIdx="589"/>
  <p:cmAuthor id="591" name="未知的使用者163" initials="未" lastIdx="0" clrIdx="590"/>
  <p:cmAuthor id="592" name="未知的使用者165" initials="未" lastIdx="0" clrIdx="591"/>
  <p:cmAuthor id="593" name="未知的使用者158" initials="未" lastIdx="0" clrIdx="592"/>
  <p:cmAuthor id="594" name="未知的使用者166" initials="未" lastIdx="0" clrIdx="593"/>
  <p:cmAuthor id="595" name="未知用户202" initials="未" lastIdx="0" clrIdx="594"/>
  <p:cmAuthor id="596" name="未知的使用者159" initials="未" lastIdx="0" clrIdx="595"/>
  <p:cmAuthor id="597" name="未知的使用者160" initials="未" lastIdx="0" clrIdx="596"/>
  <p:cmAuthor id="598" name="未知用户120" initials="未" lastIdx="0" clrIdx="597"/>
  <p:cmAuthor id="599" name="未知用户122" initials="未" lastIdx="0" clrIdx="598"/>
  <p:cmAuthor id="600" name="未知用户139" initials="未" lastIdx="0" clrIdx="599"/>
  <p:cmAuthor id="601" name="未知用户141" initials="未" lastIdx="0" clrIdx="600"/>
  <p:cmAuthor id="602" name="未知用户143" initials="未" lastIdx="0" clrIdx="601"/>
  <p:cmAuthor id="603" name="未知用户144" initials="未" lastIdx="0" clrIdx="602"/>
  <p:cmAuthor id="604" name="未知用户145" initials="未" lastIdx="0" clrIdx="603"/>
  <p:cmAuthor id="605" name="未知用户119" initials="未" lastIdx="0" clrIdx="604"/>
  <p:cmAuthor id="606" name="未知用户140" initials="未" lastIdx="0" clrIdx="605"/>
  <p:cmAuthor id="607" name="未知用户142" initials="未" lastIdx="0" clrIdx="606"/>
  <p:cmAuthor id="608" name="未知用户146" initials="未" lastIdx="0" clrIdx="607"/>
  <p:cmAuthor id="609" name="未知用户147" initials="未" lastIdx="0" clrIdx="608"/>
  <p:cmAuthor id="610" name="未知用户148" initials="未" lastIdx="0" clrIdx="609"/>
  <p:cmAuthor id="611" name="未知用户195" initials="未" lastIdx="0" clrIdx="610"/>
  <p:cmAuthor id="612" name="未知用户207" initials="未" lastIdx="0" clrIdx="611"/>
  <p:cmAuthor id="613" name="未知用户208" initials="未" lastIdx="0" clrIdx="612"/>
  <p:cmAuthor id="614" name="未知用户198" initials="未" lastIdx="0" clrIdx="613"/>
  <p:cmAuthor id="615" name="未知用户209" initials="未" lastIdx="0" clrIdx="614"/>
  <p:cmAuthor id="616" name="未知用户206" initials="未" lastIdx="0" clrIdx="615"/>
  <p:cmAuthor id="617" name="未知的使用者188" initials="未" lastIdx="0" clrIdx="616"/>
  <p:cmAuthor id="618" name="未知的使用者189" initials="未" lastIdx="0" clrIdx="617"/>
  <p:cmAuthor id="619" name="未知的使用者190" initials="未" lastIdx="0" clrIdx="618"/>
  <p:cmAuthor id="620" name="未知的使用者191" initials="未" lastIdx="0" clrIdx="619"/>
  <p:cmAuthor id="621" name="未知的使用者192" initials="未" lastIdx="0" clrIdx="620"/>
  <p:cmAuthor id="622" name="未知的使用者193" initials="未" lastIdx="0" clrIdx="621"/>
  <p:cmAuthor id="623" name="未知的使用者153" initials="未" lastIdx="0" clrIdx="622"/>
  <p:cmAuthor id="624" name="未知的使用者154" initials="未" lastIdx="0" clrIdx="623"/>
  <p:cmAuthor id="625" name="未知的使用者157" initials="未" lastIdx="0" clrIdx="624"/>
  <p:cmAuthor id="626" name="未知的使用者129" initials="未" lastIdx="0" clrIdx="625"/>
  <p:cmAuthor id="627" name="未知的使用者164" initials="未" lastIdx="0" clrIdx="626"/>
  <p:cmAuthor id="628" name="未知的使用者172" initials="未" lastIdx="0" clrIdx="627"/>
  <p:cmAuthor id="629" name="未知的使用者174" initials="未" lastIdx="0" clrIdx="628"/>
  <p:cmAuthor id="630" name="未知的使用者247" initials="未" lastIdx="0" clrIdx="629"/>
  <p:cmAuthor id="631" name="未知的使用者249" initials="未" lastIdx="0" clrIdx="630"/>
  <p:cmAuthor id="632" name="未知的使用者250" initials="未" lastIdx="0" clrIdx="631"/>
  <p:cmAuthor id="633" name="未知的使用者251" initials="未" lastIdx="0" clrIdx="632"/>
  <p:cmAuthor id="634" name="未知的使用者246" initials="未" lastIdx="0" clrIdx="633"/>
  <p:cmAuthor id="635" name="未知的使用者252" initials="未" lastIdx="0" clrIdx="634"/>
  <p:cmAuthor id="636" name="未知的使用者253" initials="未" lastIdx="0" clrIdx="635"/>
  <p:cmAuthor id="637" name="未知的使用者254" initials="未" lastIdx="0" clrIdx="636"/>
  <p:cmAuthor id="638" name="未知的使用者255" initials="未" lastIdx="0" clrIdx="637"/>
  <p:cmAuthor id="639" name="未知的使用者270" initials="未" lastIdx="0" clrIdx="638"/>
  <p:cmAuthor id="640" name="梁鹏" initials="u" lastIdx="0" clrIdx="639"/>
  <p:cmAuthor id="641" name="未知的使用者256" initials="未" lastIdx="0" clrIdx="640"/>
  <p:cmAuthor id="642" name="未知的使用者257" initials="未" lastIdx="0" clrIdx="641"/>
  <p:cmAuthor id="643" name="未知的使用者240" initials="未" lastIdx="0" clrIdx="642"/>
  <p:cmAuthor id="644" name="jiaru tiger" initials="jt" lastIdx="0" clrIdx="643"/>
  <p:cmAuthor id="645" name="未知的使用者241" initials="未" lastIdx="0" clrIdx="644"/>
  <p:cmAuthor id="646" name="未知的使用者242" initials="未" lastIdx="0" clrIdx="645"/>
  <p:cmAuthor id="647" name="未知的使用者243" initials="未" lastIdx="0" clrIdx="646"/>
  <p:cmAuthor id="648" name="未知的使用者258" initials="未" lastIdx="0" clrIdx="647"/>
  <p:cmAuthor id="649" name="未知的使用者259" initials="未" lastIdx="0" clrIdx="648"/>
  <p:cmAuthor id="650" name="未知的使用者260" initials="未" lastIdx="0" clrIdx="649"/>
  <p:cmAuthor id="651" name="未知的使用者261" initials="未" lastIdx="0" clrIdx="650"/>
  <p:cmAuthor id="652" name="未知的使用者262" initials="未" lastIdx="0" clrIdx="651"/>
  <p:cmAuthor id="653" name="未知的使用者263" initials="未" lastIdx="0" clrIdx="652"/>
  <p:cmAuthor id="654" name="未知的使用者264" initials="未" lastIdx="0" clrIdx="653"/>
  <p:cmAuthor id="655" name="未知的使用者265" initials="未" lastIdx="0" clrIdx="654"/>
  <p:cmAuthor id="656" name="未知的使用者266" initials="未" lastIdx="0" clrIdx="655"/>
  <p:cmAuthor id="657" name="未知的使用者267" initials="未" lastIdx="0" clrIdx="656"/>
  <p:cmAuthor id="658" name="未知的使用者268" initials="未" lastIdx="0" clrIdx="657"/>
  <p:cmAuthor id="659" name="未知的使用者269" initials="未" lastIdx="0" clrIdx="658"/>
  <p:cmAuthor id="660" name="lillian" initials="l" lastIdx="0" clrIdx="659"/>
  <p:cmAuthor id="661" name="未知用户197" initials="未" lastIdx="0" clrIdx="660"/>
  <p:cmAuthor id="662" name="未知用户157" initials="未" lastIdx="0" clrIdx="661"/>
  <p:cmAuthor id="663" name="未知用户158" initials="未" lastIdx="0" clrIdx="662"/>
  <p:cmAuthor id="664" name="未知用户159" initials="未" lastIdx="0" clrIdx="663"/>
  <p:cmAuthor id="665" name="未知用户160" initials="未" lastIdx="0" clrIdx="664"/>
  <p:cmAuthor id="666" name="未知用户168" initials="未" lastIdx="0" clrIdx="665"/>
  <p:cmAuthor id="667" name="順天" initials="順" lastIdx="0" clrIdx="666"/>
  <p:cmAuthor id="668" name="未知用户246" initials="未" lastIdx="0" clrIdx="667"/>
  <p:cmAuthor id="669" name="未知用户166" initials="未" lastIdx="0" clrIdx="668"/>
  <p:cmAuthor id="670" name="未知的使用者224" initials="未" lastIdx="0" clrIdx="669"/>
  <p:cmAuthor id="671" name="未知的使用者161" initials="未" lastIdx="0" clrIdx="670"/>
  <p:cmAuthor id="672" name="未知用户268" initials="未" lastIdx="0" clrIdx="671"/>
  <p:cmAuthor id="673" name="未知用户269" initials="未" lastIdx="0" clrIdx="672"/>
  <p:cmAuthor id="674" name="未知用户250" initials="未" lastIdx="0" clrIdx="673"/>
  <p:cmAuthor id="675" name="Зоя" initials="З" lastIdx="0" clrIdx="674"/>
  <p:cmAuthor id="676" name="曾蓓/贝贝" initials="曾" lastIdx="0" clrIdx="675"/>
  <p:cmAuthor id="677" name="未知的使用者217" initials="未" lastIdx="0" clrIdx="676"/>
  <p:cmAuthor id="678" name="lilan" initials="l" lastIdx="0" clrIdx="677"/>
  <p:cmAuthor id="679" name="未知用户345" initials="未" lastIdx="0" clrIdx="678"/>
  <p:cmAuthor id="680" name="hmwang" initials="dsc" lastIdx="0" clrIdx="679"/>
  <p:cmAuthor id="681" name="未知的使用者204" initials="未" lastIdx="0" clrIdx="680"/>
  <p:cmAuthor id="682" name="未知用户346" initials="未" lastIdx="0" clrIdx="681"/>
  <p:cmAuthor id="683" name="未知的使用者151" initials="未" lastIdx="0" clrIdx="682"/>
  <p:cmAuthor id="684" name="未知的使用者216" initials="未" lastIdx="0" clrIdx="683"/>
  <p:cmAuthor id="685" name="user" initials="u" lastIdx="0" clrIdx="684"/>
  <p:cmAuthor id="686" name="未知的使用者130" initials="未" lastIdx="0" clrIdx="685"/>
  <p:cmAuthor id="687" name="未知的使用者234" initials="未" lastIdx="0" clrIdx="686"/>
  <p:cmAuthor id="688" name="未知的使用者137" initials="未" lastIdx="0" clrIdx="687"/>
  <p:cmAuthor id="689" name="未知用户193" initials="未" lastIdx="0" clrIdx="688"/>
  <p:cmAuthor id="690" name="未知用户256" initials="未" lastIdx="0" clrIdx="689"/>
  <p:cmAuthor id="691" name="dell" initials="d" lastIdx="0" clrIdx="690"/>
  <p:cmAuthor id="692" name="super" initials="s" lastIdx="0" clrIdx="691"/>
  <p:cmAuthor id="693" name="未知的使用者238" initials="未" lastIdx="0" clrIdx="692"/>
  <p:cmAuthor id="694" name="未知的使用者97" initials="未" lastIdx="0" clrIdx="693"/>
  <p:cmAuthor id="691587970" name="小延魔法师" initials="小" lastIdx="1126286" clrIdx="0"/>
  <p:cmAuthor id="695" name="未知用户280" initials="未" lastIdx="0" clrIdx="694"/>
  <p:cmAuthor id="691587971" name="刘春杰10244342" initials="刘春杰10244342" lastIdx="1" clrIdx="41"/>
  <p:cmAuthor id="696" name="未知用户200" initials="未知用户200" lastIdx="0" clrIdx="695"/>
  <p:cmAuthor id="691587972" name="li hui" initials="lh" lastIdx="1" clrIdx="50"/>
  <p:cmAuthor id="697" name="刘晖" initials="刘" lastIdx="0" clrIdx="696"/>
  <p:cmAuthor id="698" name="未知用户190" initials="未" lastIdx="0" clrIdx="697"/>
  <p:cmAuthor id="699" name="Stacy Chiang" initials="S" lastIdx="0" clrIdx="698"/>
  <p:cmAuthor id="700" name="Xia Ting" initials="X" lastIdx="0" clrIdx="699"/>
  <p:cmAuthor id="701" name="未知用户180" initials="未" lastIdx="0" clrIdx="700"/>
  <p:cmAuthor id="702" name="不明使用者54" initials="不" lastIdx="0" clrIdx="701"/>
  <p:cmAuthor id="703" name="未知用户94" initials="未" lastIdx="0" clrIdx="702"/>
  <p:cmAuthor id="704" name="未知用户321" initials="未" lastIdx="0" clrIdx="703"/>
  <p:cmAuthor id="705" name="未知用户87" initials="未" lastIdx="0" clrIdx="704"/>
  <p:cmAuthor id="706" name="未知用户320" initials="未" lastIdx="0" clrIdx="705"/>
  <p:cmAuthor id="707" name="FanJQ" initials="F" lastIdx="0" clrIdx="706"/>
  <p:cmAuthor id="708" name="未知用户211" initials="未" lastIdx="0" clrIdx="707"/>
  <p:cmAuthor id="709" name="未知用户212" initials="未" lastIdx="0" clrIdx="708"/>
  <p:cmAuthor id="710" name="未知用户293" initials="未" lastIdx="0" clrIdx="709"/>
  <p:cmAuthor id="711" name="未知用户201" initials="未" lastIdx="0" clrIdx="710"/>
  <p:cmAuthor id="712" name="未知用户161" initials="未" lastIdx="0" clrIdx="711"/>
  <p:cmAuthor id="713" name="未知用户183" initials="未" lastIdx="0" clrIdx="712"/>
  <p:cmAuthor id="714" name="nancy" initials="n" lastIdx="0" clrIdx="713"/>
  <p:cmAuthor id="715" name="未知用户163" initials="未" lastIdx="0" clrIdx="714"/>
  <p:cmAuthor id="716" name="未知的使用者233" initials="未" lastIdx="0" clrIdx="715"/>
  <p:cmAuthor id="717" name="ll z" initials="l" lastIdx="0" clrIdx="716"/>
  <p:cmAuthor id="718" name="未知用户191" initials="未" lastIdx="0" clrIdx="717"/>
  <p:cmAuthor id="719" name="未知用户167" initials="未" lastIdx="0" clrIdx="718"/>
  <p:cmAuthor id="720" name="guanhh" initials="g" lastIdx="0" clrIdx="719"/>
  <p:cmAuthor id="721" name="未知用户169" initials="未" lastIdx="0" clrIdx="720"/>
  <p:cmAuthor id="722" name="未知用户192" initials="未" lastIdx="0" clrIdx="721"/>
  <p:cmAuthor id="723" name="未知用户203" initials="未" lastIdx="0" clrIdx="722"/>
  <p:cmAuthor id="724" name="未知用户175" initials="未" lastIdx="0" clrIdx="723"/>
  <p:cmAuthor id="725" name="未知用户176" initials="未" lastIdx="0" clrIdx="724"/>
  <p:cmAuthor id="726" name="未知用户177" initials="未" lastIdx="0" clrIdx="725"/>
  <p:cmAuthor id="727" name="未知用户184" initials="未" lastIdx="0" clrIdx="726"/>
  <p:cmAuthor id="728" name="施普希（菜菜）" initials="施" lastIdx="0" clrIdx="727"/>
  <p:cmAuthor id="729" name="未知用户179" initials="未" lastIdx="0" clrIdx="728"/>
  <p:cmAuthor id="730" name="yu 1" initials="y1" lastIdx="0" clrIdx="729"/>
  <p:cmAuthor id="731" name="未知用户185" initials="未" lastIdx="0" clrIdx="730"/>
  <p:cmAuthor id="732" name="李 嘉" initials="李" lastIdx="0" clrIdx="731"/>
  <p:cmAuthor id="733" name="未知用户181" initials="未" lastIdx="0" clrIdx="732"/>
  <p:cmAuthor id="734" name="gus9@chinaunicom.cn" initials="g" lastIdx="0" clrIdx="733"/>
  <p:cmAuthor id="735" name="ye gusong" initials="y" lastIdx="0" clrIdx="734"/>
  <p:cmAuthor id="736" name="wei muzi" initials="w" lastIdx="0" clrIdx="735"/>
  <p:cmAuthor id="737" name="孙" initials="孙" lastIdx="0" clrIdx="736"/>
  <p:cmAuthor id="738" name="未知用户187" initials="未" lastIdx="0" clrIdx="737"/>
  <p:cmAuthor id="739" name="王嘉偉" initials="王" lastIdx="0" clrIdx="738"/>
  <p:cmAuthor id="740" name="catherine" initials="c" lastIdx="0" clrIdx="739"/>
  <p:cmAuthor id="741" name="未知的使用者88" initials="未" lastIdx="0" clrIdx="740"/>
  <p:cmAuthor id="742" name="未知的使用者89" initials="未" lastIdx="0" clrIdx="741"/>
  <p:cmAuthor id="743" name="未知用户287" initials="未" lastIdx="0" clrIdx="742"/>
  <p:cmAuthor id="744" name="未知用户288" initials="未" lastIdx="0" clrIdx="743"/>
  <p:cmAuthor id="745" name="未知用户289" initials="未" lastIdx="0" clrIdx="744"/>
  <p:cmAuthor id="746" name="未知用户290" initials="未" lastIdx="0" clrIdx="745"/>
  <p:cmAuthor id="747" name="未知用户291" initials="未" lastIdx="0" clrIdx="746"/>
  <p:cmAuthor id="748" name="未知用户292" initials="未" lastIdx="0" clrIdx="747"/>
  <p:cmAuthor id="749" name="未知用户295" initials="未" lastIdx="0" clrIdx="748"/>
  <p:cmAuthor id="750" name="未知用户297" initials="未" lastIdx="0" clrIdx="749"/>
  <p:cmAuthor id="751" name="未知用户310" initials="未" lastIdx="0" clrIdx="750"/>
  <p:cmAuthor id="752" name="未知的使用者202" initials="未" lastIdx="0" clrIdx="751"/>
  <p:cmAuthor id="753" name="未知用户215" initials="未" lastIdx="0" clrIdx="752"/>
  <p:cmAuthor id="754" name="未知用户216" initials="未" lastIdx="0" clrIdx="753"/>
  <p:cmAuthor id="755" name="未知的使用者196" initials="未" lastIdx="0" clrIdx="754"/>
  <p:cmAuthor id="756" name="未知用户243" initials="未" lastIdx="0" clrIdx="755"/>
  <p:cmAuthor id="757" name="未知用户282" initials="未" lastIdx="0" clrIdx="756"/>
  <p:cmAuthor id="758" name="未知用户283" initials="未" lastIdx="0" clrIdx="757"/>
  <p:cmAuthor id="759" name="未知用户213" initials="未" lastIdx="0" clrIdx="758"/>
  <p:cmAuthor id="760" name="未知用户279" initials="未" lastIdx="0" clrIdx="759"/>
  <p:cmAuthor id="761" name="未知用户281" initials="未" lastIdx="0" clrIdx="760"/>
  <p:cmAuthor id="762" name="未知用户284" initials="未" lastIdx="0" clrIdx="761"/>
  <p:cmAuthor id="763" name="Ying Lou" initials="Y" lastIdx="0" clrIdx="762"/>
  <p:cmAuthor id="764" name="未知用户174" initials="未" lastIdx="0" clrIdx="763"/>
  <p:cmAuthor id="765" name="刘佳佳" initials="刘" lastIdx="0" clrIdx="764"/>
  <p:cmAuthor id="766" name="未知用户233" initials="未" lastIdx="0" clrIdx="765"/>
  <p:cmAuthor id="767" name="未知用户234" initials="未" lastIdx="0" clrIdx="766"/>
  <p:cmAuthor id="768" name="未知用户235" initials="未" lastIdx="0" clrIdx="767"/>
  <p:cmAuthor id="769" name="未知用户236" initials="未" lastIdx="0" clrIdx="768"/>
  <p:cmAuthor id="770" name="未知用户237" initials="未" lastIdx="0" clrIdx="769"/>
  <p:cmAuthor id="771" name="未知用户240" initials="未" lastIdx="0" clrIdx="770"/>
  <p:cmAuthor id="772" name="未知用户221" initials="未" lastIdx="0" clrIdx="771"/>
  <p:cmAuthor id="773" name="王 辰斌" initials="王" lastIdx="0" clrIdx="772"/>
  <p:cmAuthor id="774" name="未知用户89" initials="未" lastIdx="0" clrIdx="773"/>
  <p:cmAuthor id="775" name="Carol Kelly" initials="C" lastIdx="0" clrIdx="774"/>
  <p:cmAuthor id="776" name="未知的使用者205" initials="未" lastIdx="0" clrIdx="775"/>
  <p:cmAuthor id="777" name="未知的使用者200" initials="未" lastIdx="0" clrIdx="776"/>
  <p:cmAuthor id="778" name="Unknown User58" initials="U" lastIdx="0" clrIdx="777"/>
  <p:cmAuthor id="779" name="Unknown User55" initials="U" lastIdx="0" clrIdx="778"/>
  <p:cmAuthor id="780" name="未知的使用者195" initials="未" lastIdx="0" clrIdx="779"/>
  <p:cmAuthor id="781" name="Huipeng Cao" initials="H" lastIdx="0" clrIdx="780"/>
  <p:cmAuthor id="782" name="李 雷雨" initials="李" lastIdx="0" clrIdx="781"/>
  <p:cmAuthor id="783" name="91257" initials="9" lastIdx="0" clrIdx="782"/>
  <p:cmAuthor id="784" name="未知用户228" initials="未" lastIdx="0" clrIdx="783"/>
  <p:cmAuthor id="785" name="vicky" initials="v" lastIdx="0" clrIdx="784"/>
  <p:cmAuthor id="786" name="jerrychou" initials="j" lastIdx="0" clrIdx="785"/>
  <p:cmAuthor id="787" name="不明使用者12" initials="不" lastIdx="0" clrIdx="786"/>
  <p:cmAuthor id="788" name="不明使用者1" initials="不" lastIdx="0" clrIdx="787"/>
  <p:cmAuthor id="789" name="不明使用者2" initials="不" lastIdx="0" clrIdx="788"/>
  <p:cmAuthor id="790" name="不明使用者3" initials="不" lastIdx="0" clrIdx="789"/>
  <p:cmAuthor id="791" name="不明使用者4" initials="不" lastIdx="0" clrIdx="790"/>
  <p:cmAuthor id="792" name="不明使用者6" initials="不" lastIdx="0" clrIdx="791"/>
  <p:cmAuthor id="793" name="不明使用者5" initials="不" lastIdx="0" clrIdx="792"/>
  <p:cmAuthor id="794" name="不明使用者7" initials="不" lastIdx="0" clrIdx="793"/>
  <p:cmAuthor id="795" name="不明使用者8" initials="不" lastIdx="0" clrIdx="794"/>
  <p:cmAuthor id="796" name="不明使用者9" initials="不" lastIdx="0" clrIdx="795"/>
  <p:cmAuthor id="797" name="不明使用者10" initials="不" lastIdx="0" clrIdx="796"/>
  <p:cmAuthor id="798" name="不明使用者11" initials="不" lastIdx="0" clrIdx="797"/>
  <p:cmAuthor id="799" name="Carol Wu" initials="C" lastIdx="0" clrIdx="798"/>
  <p:cmAuthor id="800" name="Think" initials="T" lastIdx="0" clrIdx="799"/>
  <p:cmAuthor id="801" name="未知用户303" initials="未" lastIdx="0" clrIdx="800"/>
  <p:cmAuthor id="802" name="未知用户304" initials="未" lastIdx="0" clrIdx="801"/>
  <p:cmAuthor id="803" name="win7" initials="w" lastIdx="0" clrIdx="802"/>
  <p:cmAuthor id="804" name="敢 王" initials="敢" lastIdx="0" clrIdx="803"/>
  <p:cmAuthor id="805" name="邓 勇" initials="邓" lastIdx="0" clrIdx="804"/>
  <p:cmAuthor id="806" name="陈城" initials="陈" lastIdx="0" clrIdx="805"/>
  <p:cmAuthor id="807" name="Sharon" initials="S" lastIdx="0" clrIdx="806"/>
  <p:cmAuthor id="808" name="蓝礼健" initials="蓝" lastIdx="0" clrIdx="807"/>
  <p:cmAuthor id="809" name="未知用户311" initials="未" lastIdx="0" clrIdx="808"/>
  <p:cmAuthor id="810" name="未知用户312" initials="未" lastIdx="0" clrIdx="809"/>
  <p:cmAuthor id="811" name="shenbina" initials="s" lastIdx="0" clrIdx="810"/>
  <p:cmAuthor id="812" name="未知用户314" initials="未" lastIdx="0" clrIdx="811"/>
  <p:cmAuthor id="813" name="晓  曲" initials="晓" lastIdx="0" clrIdx="812"/>
  <p:cmAuthor id="814" name="未知用户230" initials="未" lastIdx="0" clrIdx="813"/>
  <p:cmAuthor id="815" name="frankyang" initials="f" lastIdx="0" clrIdx="814"/>
  <p:cmAuthor id="816" name="孟连磊" initials="孟" lastIdx="0" clrIdx="815"/>
  <p:cmAuthor id="817" name="未知用户182" initials="未" lastIdx="0" clrIdx="816"/>
  <p:cmAuthor id="818" name="仇怿俊" initials="仇" lastIdx="0" clrIdx="817"/>
  <p:cmAuthor id="819" name="未知的使用者177" initials="未" lastIdx="0" clrIdx="818"/>
  <p:cmAuthor id="820" name="Xiaosu Wang" initials="XW" lastIdx="0" clrIdx="819"/>
  <p:cmAuthor id="821" name="未知用户354" initials="未" lastIdx="0" clrIdx="820"/>
  <p:cmAuthor id="822" name="yin gang" initials="yg" lastIdx="0" clrIdx="821"/>
  <p:cmAuthor id="823" name="未知的使用者221" initials="未" lastIdx="0" clrIdx="822"/>
  <p:cmAuthor id="824" name="lvjun" initials="l" lastIdx="0" clrIdx="823"/>
  <p:cmAuthor id="825" name="未知的使用者222" initials="未" lastIdx="0" clrIdx="824"/>
  <p:cmAuthor id="826" name="zheng kedan" initials="zk" lastIdx="0" clrIdx="825"/>
  <p:cmAuthor id="827" name="winner1 chan" initials="wc" lastIdx="0" clrIdx="826"/>
  <p:cmAuthor id="828" name="未知用户332" initials="未" lastIdx="0" clrIdx="827"/>
  <p:cmAuthor id="829" name="未知用户217" initials="未" lastIdx="0" clrIdx="828"/>
  <p:cmAuthor id="830" name="未知用户272" initials="未" lastIdx="0" clrIdx="829"/>
  <p:cmAuthor id="831" name="俊晔 邱" initials="俊" lastIdx="0" clrIdx="830"/>
  <p:cmAuthor id="832" name="annie.gts@outlook.com" initials="a" lastIdx="0" clrIdx="831"/>
  <p:cmAuthor id="833" name="杨 升格" initials="杨" lastIdx="0" clrIdx="832"/>
  <p:cmAuthor id="834" name="cy" initials="c" lastIdx="0" clrIdx="833"/>
  <p:cmAuthor id="835" name="未知用户222" initials="未" lastIdx="0" clrIdx="834"/>
  <p:cmAuthor id="836" name="璇 安" initials="璇" lastIdx="0" clrIdx="835"/>
  <p:cmAuthor id="837" name="未知用户214" initials="未" lastIdx="0" clrIdx="836"/>
  <p:cmAuthor id="838" name="群智集" initials="群" lastIdx="0" clrIdx="837"/>
  <p:cmAuthor id="839" name="lxm" initials="l" lastIdx="0" clrIdx="838"/>
  <p:cmAuthor id="840" name="郏 鹏" initials="郏" lastIdx="0" clrIdx="839"/>
  <p:cmAuthor id="841" name="未知用户231" initials="未" lastIdx="0" clrIdx="840"/>
  <p:cmAuthor id="842" name="郏鹏" initials="M" lastIdx="0" clrIdx="841"/>
  <p:cmAuthor id="843" name="yesg" initials="y" lastIdx="0" clrIdx="842"/>
  <p:cmAuthor id="844" name="未知用户277" initials="未" lastIdx="0" clrIdx="843"/>
  <p:cmAuthor id="845" name="soling" initials="s" lastIdx="0" clrIdx="844"/>
  <p:cmAuthor id="846" name="李 骁" initials="李" lastIdx="0" clrIdx="845"/>
  <p:cmAuthor id="847" name="未知用户258" initials="未" lastIdx="0" clrIdx="846"/>
  <p:cmAuthor id="848" name="未知的使用者96" initials="未" lastIdx="0" clrIdx="847"/>
  <p:cmAuthor id="849" name="未知用户260" initials="未" lastIdx="0" clrIdx="848"/>
  <p:cmAuthor id="850" name="未知用户261" initials="未" lastIdx="0" clrIdx="84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DDD7"/>
    <a:srgbClr val="214DA5"/>
    <a:srgbClr val="F08C35"/>
    <a:srgbClr val="214DB5"/>
    <a:srgbClr val="FF821E"/>
    <a:srgbClr val="FFFFFF"/>
    <a:srgbClr val="F4F4F4"/>
    <a:srgbClr val="FAFAFA"/>
    <a:srgbClr val="A6A6A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57" autoAdjust="0"/>
    <p:restoredTop sz="88430" autoAdjust="0"/>
  </p:normalViewPr>
  <p:slideViewPr>
    <p:cSldViewPr snapToGrid="0" snapToObjects="1" showGuides="1">
      <p:cViewPr varScale="1">
        <p:scale>
          <a:sx n="86" d="100"/>
          <a:sy n="86" d="100"/>
        </p:scale>
        <p:origin x="48" y="2515"/>
      </p:cViewPr>
      <p:guideLst>
        <p:guide pos="418"/>
        <p:guide pos="7297"/>
        <p:guide orient="horz" pos="21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34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gs" Target="tags/tag134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rPr>
            </a:fld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rPr>
            </a:fld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1314450" y="1661160"/>
            <a:ext cx="2286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pPr fontAlgn="auto"/>
            <a:fld id="{1DDC7CB2-49CC-E54E-90A7-192F9304C139}" type="datetimeFigureOut">
              <a:rPr lang="zh-CN" altLang="en-US" strike="noStrike" noProof="1" smtClean="0"/>
            </a:fld>
            <a:endParaRPr lang="en-US" strike="noStrike" noProof="1"/>
          </a:p>
        </p:txBody>
      </p:sp>
      <p:sp>
        <p:nvSpPr>
          <p:cNvPr id="1126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69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US" altLang="zh-CN"/>
              <a:t>单击此处编辑母版文本样式</a:t>
            </a:r>
            <a:endParaRPr lang="en-US" altLang="zh-CN"/>
          </a:p>
          <a:p>
            <a:pPr lvl="1" indent="0"/>
            <a:r>
              <a:rPr lang="en-US" altLang="zh-CN"/>
              <a:t>二级</a:t>
            </a:r>
            <a:endParaRPr lang="en-US" altLang="zh-CN"/>
          </a:p>
          <a:p>
            <a:pPr lvl="2" indent="0"/>
            <a:r>
              <a:rPr lang="en-US" altLang="zh-CN"/>
              <a:t>三级</a:t>
            </a:r>
            <a:endParaRPr lang="en-US" altLang="zh-CN"/>
          </a:p>
          <a:p>
            <a:pPr lvl="3" indent="0"/>
            <a:r>
              <a:rPr lang="en-US" altLang="zh-CN"/>
              <a:t>四级</a:t>
            </a:r>
            <a:endParaRPr lang="en-US" altLang="zh-CN"/>
          </a:p>
          <a:p>
            <a:pPr lvl="4" indent="0"/>
            <a:r>
              <a:rPr lang="en-US" altLang="zh-CN"/>
              <a:t>五级</a:t>
            </a: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pPr fontAlgn="auto"/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>
              <a:sym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带logo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22-0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90000"/>
          </a:blip>
          <a:srcRect r="25031"/>
          <a:stretch>
            <a:fillRect/>
          </a:stretch>
        </p:blipFill>
        <p:spPr>
          <a:xfrm>
            <a:off x="6753225" y="476885"/>
            <a:ext cx="5435600" cy="6128385"/>
          </a:xfrm>
          <a:prstGeom prst="rect">
            <a:avLst/>
          </a:prstGeom>
        </p:spPr>
      </p:pic>
      <p:pic>
        <p:nvPicPr>
          <p:cNvPr id="12" name="图片 11" descr="横版logo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rcRect l="7728" t="26269" r="8180" b="25769"/>
          <a:stretch>
            <a:fillRect/>
          </a:stretch>
        </p:blipFill>
        <p:spPr>
          <a:xfrm>
            <a:off x="3056890" y="370840"/>
            <a:ext cx="1397635" cy="563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605" y="436245"/>
            <a:ext cx="890270" cy="43307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76265" y="448945"/>
            <a:ext cx="1462405" cy="38862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8"/>
          <a:stretch>
            <a:fillRect/>
          </a:stretch>
        </p:blipFill>
        <p:spPr>
          <a:xfrm>
            <a:off x="360045" y="367665"/>
            <a:ext cx="2730500" cy="52959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尾页1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139440" y="2967990"/>
            <a:ext cx="5908675" cy="9220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608965">
              <a:defRPr lang="zh-CN" altLang="en-US" sz="4400" b="1" spc="300">
                <a:gradFill flip="none" rotWithShape="1">
                  <a:gsLst>
                    <a:gs pos="15000">
                      <a:srgbClr val="142657"/>
                    </a:gs>
                    <a:gs pos="48000">
                      <a:srgbClr val="0270C5"/>
                    </a:gs>
                    <a:gs pos="46000">
                      <a:srgbClr val="043A95"/>
                    </a:gs>
                    <a:gs pos="100000">
                      <a:srgbClr val="142657"/>
                    </a:gs>
                    <a:gs pos="68000">
                      <a:srgbClr val="043A95"/>
                    </a:gs>
                  </a:gsLst>
                  <a:lin ang="16020000" scaled="0"/>
                  <a:tileRect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方正正大黑"/>
              </a:defRPr>
            </a:lvl1pPr>
          </a:lstStyle>
          <a:p>
            <a:r>
              <a: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  <a:t>THANKS</a:t>
            </a: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  <a:sym typeface="阿里巴巴普惠体" panose="00020600040101010101" charset="-122"/>
            </a:endParaRPr>
          </a:p>
        </p:txBody>
      </p:sp>
      <p:pic>
        <p:nvPicPr>
          <p:cNvPr id="12" name="图片 11" descr="横版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l="7728" t="26269" r="8180" b="25769"/>
          <a:stretch>
            <a:fillRect/>
          </a:stretch>
        </p:blipFill>
        <p:spPr>
          <a:xfrm>
            <a:off x="3884930" y="4739640"/>
            <a:ext cx="1829435" cy="7378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65" y="4775835"/>
            <a:ext cx="1018540" cy="4953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06260" y="4806315"/>
            <a:ext cx="1747520" cy="464820"/>
          </a:xfrm>
          <a:prstGeom prst="rect">
            <a:avLst/>
          </a:prstGeom>
        </p:spPr>
      </p:pic>
      <p:pic>
        <p:nvPicPr>
          <p:cNvPr id="6" name="图片 5"/>
          <p:cNvPicPr/>
          <p:nvPr userDrawn="1"/>
        </p:nvPicPr>
        <p:blipFill>
          <a:blip r:embed="rId6"/>
          <a:stretch>
            <a:fillRect/>
          </a:stretch>
        </p:blipFill>
        <p:spPr>
          <a:xfrm>
            <a:off x="4746625" y="4015105"/>
            <a:ext cx="2730500" cy="5295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横版logo"/>
          <p:cNvPicPr>
            <a:picLocks noChangeAspect="1"/>
          </p:cNvPicPr>
          <p:nvPr userDrawn="1"/>
        </p:nvPicPr>
        <p:blipFill>
          <a:blip r:embed="rId2"/>
          <a:srcRect l="7728" t="29241" r="8180" b="31011"/>
          <a:stretch>
            <a:fillRect/>
          </a:stretch>
        </p:blipFill>
        <p:spPr>
          <a:xfrm>
            <a:off x="10410190" y="205105"/>
            <a:ext cx="1539240" cy="5143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79205" y="212090"/>
            <a:ext cx="1530985" cy="407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带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222935"/>
            <a:ext cx="103909" cy="492442"/>
          </a:xfrm>
          <a:prstGeom prst="rect">
            <a:avLst/>
          </a:prstGeom>
          <a:solidFill>
            <a:srgbClr val="FF821E"/>
          </a:solidFill>
          <a:ln>
            <a:solidFill>
              <a:srgbClr val="FF9D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阿里巴巴普惠体" panose="00020600040101010101" charset="-122"/>
            </a:endParaRPr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414286" y="721092"/>
            <a:ext cx="9832998" cy="0"/>
          </a:xfrm>
          <a:prstGeom prst="line">
            <a:avLst/>
          </a:prstGeom>
          <a:ln w="9525">
            <a:solidFill>
              <a:srgbClr val="FF821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356870" y="222885"/>
            <a:ext cx="6738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>
              <a:def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 lvl="0" algn="l"/>
            <a:r>
              <a:rPr lang="zh-CN" altLang="en-US" dirty="0"/>
              <a:t>单击此处编辑母版标题</a:t>
            </a:r>
            <a:r>
              <a:rPr lang="en-US" altLang="zh-CN" dirty="0">
                <a:sym typeface="+mn-ea"/>
              </a:rPr>
              <a:t>24pt</a:t>
            </a:r>
            <a:r>
              <a:rPr lang="zh-CN" altLang="en-US" dirty="0"/>
              <a:t>（</a:t>
            </a:r>
            <a:r>
              <a:rPr lang="en-US" altLang="zh-CN" dirty="0"/>
              <a:t>15</a:t>
            </a:r>
            <a:r>
              <a:rPr dirty="0"/>
              <a:t>字以内）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带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222935"/>
            <a:ext cx="103909" cy="492442"/>
          </a:xfrm>
          <a:prstGeom prst="rect">
            <a:avLst/>
          </a:prstGeom>
          <a:solidFill>
            <a:srgbClr val="FF821E"/>
          </a:solidFill>
          <a:ln>
            <a:solidFill>
              <a:srgbClr val="FF9D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阿里巴巴普惠体" panose="00020600040101010101" charset="-122"/>
            </a:endParaRPr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414286" y="721092"/>
            <a:ext cx="9832998" cy="0"/>
          </a:xfrm>
          <a:prstGeom prst="line">
            <a:avLst/>
          </a:prstGeom>
          <a:ln w="9525">
            <a:solidFill>
              <a:srgbClr val="FF821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357020" y="222934"/>
            <a:ext cx="1051286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>
              <a:def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 lvl="0" algn="l"/>
            <a:r>
              <a:rPr lang="zh-CN" altLang="en-US" dirty="0"/>
              <a:t>单击此处编辑母版标题</a:t>
            </a:r>
            <a:r>
              <a:rPr lang="en-US" altLang="zh-CN" dirty="0">
                <a:sym typeface="+mn-ea"/>
              </a:rPr>
              <a:t>24pt</a:t>
            </a:r>
            <a:r>
              <a:rPr lang="zh-CN" altLang="en-US" dirty="0"/>
              <a:t>（</a:t>
            </a:r>
            <a:r>
              <a:rPr lang="en-US" altLang="zh-CN" dirty="0"/>
              <a:t>15</a:t>
            </a:r>
            <a:r>
              <a:rPr dirty="0"/>
              <a:t>字以内）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带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222935"/>
            <a:ext cx="103909" cy="492442"/>
          </a:xfrm>
          <a:prstGeom prst="rect">
            <a:avLst/>
          </a:prstGeom>
          <a:solidFill>
            <a:srgbClr val="FF821E"/>
          </a:solidFill>
          <a:ln>
            <a:solidFill>
              <a:srgbClr val="FF9D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阿里巴巴普惠体" panose="00020600040101010101" charset="-122"/>
            </a:endParaRPr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414286" y="721092"/>
            <a:ext cx="9832998" cy="0"/>
          </a:xfrm>
          <a:prstGeom prst="line">
            <a:avLst/>
          </a:prstGeom>
          <a:ln w="9525">
            <a:solidFill>
              <a:srgbClr val="FF821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356870" y="222885"/>
            <a:ext cx="6738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>
              <a:def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 lvl="0" algn="l"/>
            <a:r>
              <a:rPr lang="zh-CN" altLang="en-US" dirty="0"/>
              <a:t>单击此处编辑母版标题</a:t>
            </a:r>
            <a:r>
              <a:rPr lang="en-US" altLang="zh-CN" dirty="0">
                <a:sym typeface="+mn-ea"/>
              </a:rPr>
              <a:t>24pt</a:t>
            </a:r>
            <a:r>
              <a:rPr lang="zh-CN" altLang="en-US" dirty="0"/>
              <a:t>（</a:t>
            </a:r>
            <a:r>
              <a:rPr lang="en-US" altLang="zh-CN" dirty="0"/>
              <a:t>15</a:t>
            </a:r>
            <a:r>
              <a:rPr dirty="0"/>
              <a:t>字以内）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37" Type="http://schemas.openxmlformats.org/officeDocument/2006/relationships/theme" Target="../theme/theme1.xml"/><Relationship Id="rId36" Type="http://schemas.openxmlformats.org/officeDocument/2006/relationships/tags" Target="../tags/tag35.xml"/><Relationship Id="rId35" Type="http://schemas.openxmlformats.org/officeDocument/2006/relationships/tags" Target="../tags/tag34.xml"/><Relationship Id="rId34" Type="http://schemas.openxmlformats.org/officeDocument/2006/relationships/tags" Target="../tags/tag33.xml"/><Relationship Id="rId33" Type="http://schemas.openxmlformats.org/officeDocument/2006/relationships/tags" Target="../tags/tag32.xml"/><Relationship Id="rId32" Type="http://schemas.openxmlformats.org/officeDocument/2006/relationships/tags" Target="../tags/tag31.xml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slideLayout" Target="../slideLayouts/slideLayout3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image" Target="../media/image2.png"/><Relationship Id="rId4" Type="http://schemas.microsoft.com/office/2007/relationships/hdphoto" Target="../media/image7.wdp"/><Relationship Id="rId39" Type="http://schemas.openxmlformats.org/officeDocument/2006/relationships/theme" Target="../theme/theme2.xml"/><Relationship Id="rId38" Type="http://schemas.openxmlformats.org/officeDocument/2006/relationships/image" Target="../media/image3.png"/><Relationship Id="rId37" Type="http://schemas.openxmlformats.org/officeDocument/2006/relationships/tags" Target="../tags/tag67.xml"/><Relationship Id="rId36" Type="http://schemas.openxmlformats.org/officeDocument/2006/relationships/tags" Target="../tags/tag66.xml"/><Relationship Id="rId35" Type="http://schemas.openxmlformats.org/officeDocument/2006/relationships/tags" Target="../tags/tag65.xml"/><Relationship Id="rId34" Type="http://schemas.openxmlformats.org/officeDocument/2006/relationships/tags" Target="../tags/tag64.xml"/><Relationship Id="rId33" Type="http://schemas.openxmlformats.org/officeDocument/2006/relationships/tags" Target="../tags/tag63.xml"/><Relationship Id="rId32" Type="http://schemas.openxmlformats.org/officeDocument/2006/relationships/tags" Target="../tags/tag62.xml"/><Relationship Id="rId31" Type="http://schemas.openxmlformats.org/officeDocument/2006/relationships/tags" Target="../tags/tag61.xml"/><Relationship Id="rId30" Type="http://schemas.openxmlformats.org/officeDocument/2006/relationships/tags" Target="../tags/tag60.xml"/><Relationship Id="rId3" Type="http://schemas.openxmlformats.org/officeDocument/2006/relationships/image" Target="../media/image6.png"/><Relationship Id="rId29" Type="http://schemas.openxmlformats.org/officeDocument/2006/relationships/tags" Target="../tags/tag59.xml"/><Relationship Id="rId28" Type="http://schemas.openxmlformats.org/officeDocument/2006/relationships/tags" Target="../tags/tag58.xml"/><Relationship Id="rId27" Type="http://schemas.openxmlformats.org/officeDocument/2006/relationships/tags" Target="../tags/tag57.xml"/><Relationship Id="rId26" Type="http://schemas.openxmlformats.org/officeDocument/2006/relationships/tags" Target="../tags/tag56.xml"/><Relationship Id="rId25" Type="http://schemas.openxmlformats.org/officeDocument/2006/relationships/tags" Target="../tags/tag55.xml"/><Relationship Id="rId24" Type="http://schemas.openxmlformats.org/officeDocument/2006/relationships/tags" Target="../tags/tag54.xml"/><Relationship Id="rId23" Type="http://schemas.openxmlformats.org/officeDocument/2006/relationships/tags" Target="../tags/tag53.xml"/><Relationship Id="rId22" Type="http://schemas.openxmlformats.org/officeDocument/2006/relationships/tags" Target="../tags/tag52.xml"/><Relationship Id="rId21" Type="http://schemas.openxmlformats.org/officeDocument/2006/relationships/tags" Target="../tags/tag51.xml"/><Relationship Id="rId20" Type="http://schemas.openxmlformats.org/officeDocument/2006/relationships/tags" Target="../tags/tag50.xml"/><Relationship Id="rId2" Type="http://schemas.openxmlformats.org/officeDocument/2006/relationships/slideLayout" Target="../slideLayouts/slideLayout6.xml"/><Relationship Id="rId19" Type="http://schemas.openxmlformats.org/officeDocument/2006/relationships/tags" Target="../tags/tag49.xml"/><Relationship Id="rId18" Type="http://schemas.openxmlformats.org/officeDocument/2006/relationships/tags" Target="../tags/tag48.xml"/><Relationship Id="rId17" Type="http://schemas.openxmlformats.org/officeDocument/2006/relationships/tags" Target="../tags/tag47.xml"/><Relationship Id="rId16" Type="http://schemas.openxmlformats.org/officeDocument/2006/relationships/tags" Target="../tags/tag46.xml"/><Relationship Id="rId15" Type="http://schemas.openxmlformats.org/officeDocument/2006/relationships/tags" Target="../tags/tag45.xml"/><Relationship Id="rId14" Type="http://schemas.openxmlformats.org/officeDocument/2006/relationships/tags" Target="../tags/tag44.xml"/><Relationship Id="rId13" Type="http://schemas.openxmlformats.org/officeDocument/2006/relationships/tags" Target="../tags/tag43.xml"/><Relationship Id="rId12" Type="http://schemas.openxmlformats.org/officeDocument/2006/relationships/tags" Target="../tags/tag42.xml"/><Relationship Id="rId11" Type="http://schemas.openxmlformats.org/officeDocument/2006/relationships/tags" Target="../tags/tag41.xml"/><Relationship Id="rId10" Type="http://schemas.openxmlformats.org/officeDocument/2006/relationships/tags" Target="../tags/tag40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image" Target="../media/image2.png"/><Relationship Id="rId38" Type="http://schemas.openxmlformats.org/officeDocument/2006/relationships/theme" Target="../theme/theme3.xml"/><Relationship Id="rId37" Type="http://schemas.openxmlformats.org/officeDocument/2006/relationships/image" Target="../media/image4.png"/><Relationship Id="rId36" Type="http://schemas.openxmlformats.org/officeDocument/2006/relationships/tags" Target="../tags/tag99.xml"/><Relationship Id="rId35" Type="http://schemas.openxmlformats.org/officeDocument/2006/relationships/tags" Target="../tags/tag98.xml"/><Relationship Id="rId34" Type="http://schemas.openxmlformats.org/officeDocument/2006/relationships/tags" Target="../tags/tag97.xml"/><Relationship Id="rId33" Type="http://schemas.openxmlformats.org/officeDocument/2006/relationships/tags" Target="../tags/tag96.xml"/><Relationship Id="rId32" Type="http://schemas.openxmlformats.org/officeDocument/2006/relationships/tags" Target="../tags/tag95.xml"/><Relationship Id="rId31" Type="http://schemas.openxmlformats.org/officeDocument/2006/relationships/tags" Target="../tags/tag94.xml"/><Relationship Id="rId30" Type="http://schemas.openxmlformats.org/officeDocument/2006/relationships/tags" Target="../tags/tag93.xml"/><Relationship Id="rId3" Type="http://schemas.microsoft.com/office/2007/relationships/hdphoto" Target="../media/image7.wdp"/><Relationship Id="rId29" Type="http://schemas.openxmlformats.org/officeDocument/2006/relationships/tags" Target="../tags/tag92.xml"/><Relationship Id="rId28" Type="http://schemas.openxmlformats.org/officeDocument/2006/relationships/tags" Target="../tags/tag91.xml"/><Relationship Id="rId27" Type="http://schemas.openxmlformats.org/officeDocument/2006/relationships/tags" Target="../tags/tag90.xml"/><Relationship Id="rId26" Type="http://schemas.openxmlformats.org/officeDocument/2006/relationships/tags" Target="../tags/tag89.xml"/><Relationship Id="rId25" Type="http://schemas.openxmlformats.org/officeDocument/2006/relationships/tags" Target="../tags/tag88.xml"/><Relationship Id="rId24" Type="http://schemas.openxmlformats.org/officeDocument/2006/relationships/tags" Target="../tags/tag87.xml"/><Relationship Id="rId23" Type="http://schemas.openxmlformats.org/officeDocument/2006/relationships/tags" Target="../tags/tag86.xml"/><Relationship Id="rId22" Type="http://schemas.openxmlformats.org/officeDocument/2006/relationships/tags" Target="../tags/tag85.xml"/><Relationship Id="rId21" Type="http://schemas.openxmlformats.org/officeDocument/2006/relationships/tags" Target="../tags/tag84.xml"/><Relationship Id="rId20" Type="http://schemas.openxmlformats.org/officeDocument/2006/relationships/tags" Target="../tags/tag83.xml"/><Relationship Id="rId2" Type="http://schemas.openxmlformats.org/officeDocument/2006/relationships/image" Target="../media/image6.png"/><Relationship Id="rId19" Type="http://schemas.openxmlformats.org/officeDocument/2006/relationships/tags" Target="../tags/tag82.xml"/><Relationship Id="rId18" Type="http://schemas.openxmlformats.org/officeDocument/2006/relationships/tags" Target="../tags/tag81.xml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openxmlformats.org/officeDocument/2006/relationships/tags" Target="../tags/tag78.xml"/><Relationship Id="rId14" Type="http://schemas.openxmlformats.org/officeDocument/2006/relationships/tags" Target="../tags/tag7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/>
            </a:gs>
            <a:gs pos="100000">
              <a:schemeClr val="bg1">
                <a:lumMod val="85000"/>
                <a:alpha val="62000"/>
              </a:schemeClr>
            </a:gs>
          </a:gsLst>
          <a:lin ang="48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/>
          <p:cNvGrpSpPr/>
          <p:nvPr userDrawn="1"/>
        </p:nvGrpSpPr>
        <p:grpSpPr>
          <a:xfrm>
            <a:off x="12312650" y="2753360"/>
            <a:ext cx="2505710" cy="4102100"/>
            <a:chOff x="14049" y="3355"/>
            <a:chExt cx="3946" cy="6460"/>
          </a:xfrm>
        </p:grpSpPr>
        <p:sp>
          <p:nvSpPr>
            <p:cNvPr id="3" name="矩形 2"/>
            <p:cNvSpPr/>
            <p:nvPr userDrawn="1">
              <p:custDataLst>
                <p:tags r:id="rId5"/>
              </p:custDataLst>
            </p:nvPr>
          </p:nvSpPr>
          <p:spPr>
            <a:xfrm>
              <a:off x="14178" y="4815"/>
              <a:ext cx="935" cy="680"/>
            </a:xfrm>
            <a:prstGeom prst="rect">
              <a:avLst/>
            </a:prstGeom>
            <a:solidFill>
              <a:sysClr val="windowText" lastClr="000000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0/0/0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#000000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grpSp>
          <p:nvGrpSpPr>
            <p:cNvPr id="14" name="组合 13"/>
            <p:cNvGrpSpPr/>
            <p:nvPr userDrawn="1"/>
          </p:nvGrpSpPr>
          <p:grpSpPr>
            <a:xfrm>
              <a:off x="14049" y="3355"/>
              <a:ext cx="3940" cy="1037"/>
              <a:chOff x="19227" y="2792"/>
              <a:chExt cx="3940" cy="1037"/>
            </a:xfrm>
          </p:grpSpPr>
          <p:sp>
            <p:nvSpPr>
              <p:cNvPr id="4" name="矩形 3"/>
              <p:cNvSpPr/>
              <p:nvPr userDrawn="1">
                <p:custDataLst>
                  <p:tags r:id="rId6"/>
                </p:custDataLst>
              </p:nvPr>
            </p:nvSpPr>
            <p:spPr>
              <a:xfrm>
                <a:off x="19353" y="3149"/>
                <a:ext cx="935" cy="680"/>
              </a:xfrm>
              <a:prstGeom prst="rect">
                <a:avLst/>
              </a:prstGeom>
              <a:solidFill>
                <a:srgbClr val="FF821E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RGB</a:t>
                </a:r>
                <a:endPara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255/130/30</a:t>
                </a: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</a:b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</a:br>
                <a:r>
                  <a:rPr lang="en-US" altLang="zh-CN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#</a:t>
                </a:r>
                <a:r>
                  <a:rPr lang="zh-CN" altLang="en-US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FF821E</a:t>
                </a:r>
                <a:endPara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</p:txBody>
          </p:sp>
          <p:sp>
            <p:nvSpPr>
              <p:cNvPr id="6" name="文本框 5"/>
              <p:cNvSpPr txBox="1"/>
              <p:nvPr userDrawn="1">
                <p:custDataLst>
                  <p:tags r:id="rId7"/>
                </p:custDataLst>
              </p:nvPr>
            </p:nvSpPr>
            <p:spPr>
              <a:xfrm>
                <a:off x="19227" y="2792"/>
                <a:ext cx="988" cy="3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700"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海量品牌色</a:t>
                </a:r>
                <a:endParaRPr lang="zh-CN" altLang="en-US" sz="7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</p:txBody>
          </p:sp>
          <p:sp>
            <p:nvSpPr>
              <p:cNvPr id="7" name="矩形 6"/>
              <p:cNvSpPr/>
              <p:nvPr userDrawn="1">
                <p:custDataLst>
                  <p:tags r:id="rId8"/>
                </p:custDataLst>
              </p:nvPr>
            </p:nvSpPr>
            <p:spPr>
              <a:xfrm>
                <a:off x="20313" y="3149"/>
                <a:ext cx="935" cy="680"/>
              </a:xfrm>
              <a:prstGeom prst="rect">
                <a:avLst/>
              </a:prstGeom>
              <a:solidFill>
                <a:srgbClr val="FF821E">
                  <a:alpha val="8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2555/155/75</a:t>
                </a: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FA9746</a:t>
                </a:r>
                <a:endPara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  <p:sp>
            <p:nvSpPr>
              <p:cNvPr id="8" name="矩形 7"/>
              <p:cNvSpPr/>
              <p:nvPr userDrawn="1">
                <p:custDataLst>
                  <p:tags r:id="rId9"/>
                </p:custDataLst>
              </p:nvPr>
            </p:nvSpPr>
            <p:spPr>
              <a:xfrm>
                <a:off x="21273" y="3149"/>
                <a:ext cx="935" cy="680"/>
              </a:xfrm>
              <a:prstGeom prst="rect">
                <a:avLst/>
              </a:prstGeom>
              <a:solidFill>
                <a:srgbClr val="FF821E">
                  <a:alpha val="5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255/192/142</a:t>
                </a:r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F3B582</a:t>
                </a:r>
                <a:endPara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  <p:sp>
            <p:nvSpPr>
              <p:cNvPr id="9" name="矩形 8"/>
              <p:cNvSpPr/>
              <p:nvPr userDrawn="1">
                <p:custDataLst>
                  <p:tags r:id="rId10"/>
                </p:custDataLst>
              </p:nvPr>
            </p:nvSpPr>
            <p:spPr>
              <a:xfrm>
                <a:off x="22233" y="3149"/>
                <a:ext cx="935" cy="680"/>
              </a:xfrm>
              <a:prstGeom prst="rect">
                <a:avLst/>
              </a:prstGeom>
              <a:solidFill>
                <a:srgbClr val="FF821E">
                  <a:alpha val="3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255/217/187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  <a:p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EECAAA</a:t>
                </a:r>
                <a:endPara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</p:grpSp>
        <p:sp>
          <p:nvSpPr>
            <p:cNvPr id="10" name="矩形 9"/>
            <p:cNvSpPr/>
            <p:nvPr userDrawn="1">
              <p:custDataLst>
                <p:tags r:id="rId11"/>
              </p:custDataLst>
            </p:nvPr>
          </p:nvSpPr>
          <p:spPr>
            <a:xfrm>
              <a:off x="15140" y="4815"/>
              <a:ext cx="935" cy="680"/>
            </a:xfrm>
            <a:prstGeom prst="rect">
              <a:avLst/>
            </a:prstGeom>
            <a:solidFill>
              <a:srgbClr val="575757"/>
            </a:solidFill>
            <a:ln w="9525" cap="flat" cmpd="sng" algn="ctr">
              <a:solidFill>
                <a:srgbClr val="595757"/>
              </a:solidFill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87/87/87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#575757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1" name="矩形 10"/>
            <p:cNvSpPr/>
            <p:nvPr userDrawn="1">
              <p:custDataLst>
                <p:tags r:id="rId12"/>
              </p:custDataLst>
            </p:nvPr>
          </p:nvSpPr>
          <p:spPr>
            <a:xfrm>
              <a:off x="16099" y="5535"/>
              <a:ext cx="935" cy="68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255/255/255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#FFFFFF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5" name="矩形 4"/>
            <p:cNvSpPr/>
            <p:nvPr userDrawn="1">
              <p:custDataLst>
                <p:tags r:id="rId13"/>
              </p:custDataLst>
            </p:nvPr>
          </p:nvSpPr>
          <p:spPr>
            <a:xfrm>
              <a:off x="14178" y="5535"/>
              <a:ext cx="935" cy="680"/>
            </a:xfrm>
            <a:prstGeom prst="rect">
              <a:avLst/>
            </a:prstGeom>
            <a:solidFill>
              <a:srgbClr val="B5B5B5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181/181/181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#B5B5B5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3" name="矩形 12"/>
            <p:cNvSpPr/>
            <p:nvPr userDrawn="1">
              <p:custDataLst>
                <p:tags r:id="rId14"/>
              </p:custDataLst>
            </p:nvPr>
          </p:nvSpPr>
          <p:spPr>
            <a:xfrm>
              <a:off x="15140" y="5535"/>
              <a:ext cx="935" cy="680"/>
            </a:xfrm>
            <a:prstGeom prst="rect">
              <a:avLst/>
            </a:prstGeom>
            <a:solidFill>
              <a:srgbClr val="DDDDDD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221/221/221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#DDDDDD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4" name="矩形 23"/>
            <p:cNvSpPr/>
            <p:nvPr userDrawn="1">
              <p:custDataLst>
                <p:tags r:id="rId15"/>
              </p:custDataLst>
            </p:nvPr>
          </p:nvSpPr>
          <p:spPr>
            <a:xfrm>
              <a:off x="16099" y="4815"/>
              <a:ext cx="935" cy="680"/>
            </a:xfrm>
            <a:prstGeom prst="rect">
              <a:avLst/>
            </a:prstGeom>
            <a:solidFill>
              <a:srgbClr val="888888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136/136/136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#888888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5" name="文本框 24"/>
            <p:cNvSpPr txBox="1"/>
            <p:nvPr userDrawn="1">
              <p:custDataLst>
                <p:tags r:id="rId16"/>
              </p:custDataLst>
            </p:nvPr>
          </p:nvSpPr>
          <p:spPr>
            <a:xfrm>
              <a:off x="14049" y="4462"/>
              <a:ext cx="708" cy="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辅助色</a:t>
              </a:r>
              <a:endParaRPr lang="zh-CN" altLang="en-US" sz="7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6" name="矩形 25"/>
            <p:cNvSpPr/>
            <p:nvPr userDrawn="1">
              <p:custDataLst>
                <p:tags r:id="rId17"/>
              </p:custDataLst>
            </p:nvPr>
          </p:nvSpPr>
          <p:spPr>
            <a:xfrm>
              <a:off x="14178" y="9132"/>
              <a:ext cx="935" cy="680"/>
            </a:xfrm>
            <a:prstGeom prst="rect">
              <a:avLst/>
            </a:prstGeom>
            <a:solidFill>
              <a:srgbClr val="FFF2E1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255/242/225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FFF2E1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7" name="矩形 26"/>
            <p:cNvSpPr/>
            <p:nvPr userDrawn="1">
              <p:custDataLst>
                <p:tags r:id="rId18"/>
              </p:custDataLst>
            </p:nvPr>
          </p:nvSpPr>
          <p:spPr>
            <a:xfrm>
              <a:off x="14178" y="6275"/>
              <a:ext cx="935" cy="680"/>
            </a:xfrm>
            <a:prstGeom prst="rect">
              <a:avLst/>
            </a:prstGeom>
            <a:solidFill>
              <a:srgbClr val="C7000B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199/0/11</a:t>
              </a:r>
              <a:br>
                <a:rPr lang="zh-CN" altLang="en-US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C7000B</a:t>
              </a:r>
              <a:endParaRPr lang="zh-CN" altLang="en-US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9" name="矩形 28"/>
            <p:cNvSpPr/>
            <p:nvPr userDrawn="1">
              <p:custDataLst>
                <p:tags r:id="rId19"/>
              </p:custDataLst>
            </p:nvPr>
          </p:nvSpPr>
          <p:spPr>
            <a:xfrm>
              <a:off x="15140" y="9135"/>
              <a:ext cx="935" cy="680"/>
            </a:xfrm>
            <a:prstGeom prst="rect">
              <a:avLst/>
            </a:prstGeom>
            <a:solidFill>
              <a:srgbClr val="FFF5E7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255/245/231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FFF5E7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31" name="矩形 30"/>
            <p:cNvSpPr/>
            <p:nvPr userDrawn="1">
              <p:custDataLst>
                <p:tags r:id="rId20"/>
              </p:custDataLst>
            </p:nvPr>
          </p:nvSpPr>
          <p:spPr>
            <a:xfrm>
              <a:off x="15140" y="6275"/>
              <a:ext cx="935" cy="680"/>
            </a:xfrm>
            <a:prstGeom prst="rect">
              <a:avLst/>
            </a:prstGeom>
            <a:solidFill>
              <a:srgbClr val="D2333C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210/51/60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b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#D2333C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矩形 37"/>
            <p:cNvSpPr/>
            <p:nvPr userDrawn="1">
              <p:custDataLst>
                <p:tags r:id="rId21"/>
              </p:custDataLst>
            </p:nvPr>
          </p:nvSpPr>
          <p:spPr>
            <a:xfrm>
              <a:off x="16099" y="9132"/>
              <a:ext cx="935" cy="680"/>
            </a:xfrm>
            <a:prstGeom prst="rect">
              <a:avLst/>
            </a:prstGeom>
            <a:solidFill>
              <a:srgbClr val="FFF8F0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255/248/240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FFF8F0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0" name="矩形 39"/>
            <p:cNvSpPr/>
            <p:nvPr userDrawn="1">
              <p:custDataLst>
                <p:tags r:id="rId22"/>
              </p:custDataLst>
            </p:nvPr>
          </p:nvSpPr>
          <p:spPr>
            <a:xfrm>
              <a:off x="16099" y="6275"/>
              <a:ext cx="935" cy="680"/>
            </a:xfrm>
            <a:prstGeom prst="rect">
              <a:avLst/>
            </a:prstGeom>
            <a:solidFill>
              <a:srgbClr val="E37F85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227/127/133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#E37F85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1" name="矩形 40"/>
            <p:cNvSpPr/>
            <p:nvPr userDrawn="1">
              <p:custDataLst>
                <p:tags r:id="rId23"/>
              </p:custDataLst>
            </p:nvPr>
          </p:nvSpPr>
          <p:spPr>
            <a:xfrm>
              <a:off x="17061" y="9135"/>
              <a:ext cx="935" cy="680"/>
            </a:xfrm>
            <a:prstGeom prst="rect">
              <a:avLst/>
            </a:prstGeom>
            <a:solidFill>
              <a:srgbClr val="FFFBF6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255/251/246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FFFBF6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3" name="矩形 42"/>
            <p:cNvSpPr/>
            <p:nvPr userDrawn="1">
              <p:custDataLst>
                <p:tags r:id="rId24"/>
              </p:custDataLst>
            </p:nvPr>
          </p:nvSpPr>
          <p:spPr>
            <a:xfrm>
              <a:off x="17061" y="6275"/>
              <a:ext cx="935" cy="680"/>
            </a:xfrm>
            <a:prstGeom prst="rect">
              <a:avLst/>
            </a:prstGeom>
            <a:solidFill>
              <a:srgbClr val="EEB2B5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238/178/181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#EEB2B5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8" name="矩形 47"/>
            <p:cNvSpPr/>
            <p:nvPr userDrawn="1">
              <p:custDataLst>
                <p:tags r:id="rId25"/>
              </p:custDataLst>
            </p:nvPr>
          </p:nvSpPr>
          <p:spPr>
            <a:xfrm>
              <a:off x="14178" y="6993"/>
              <a:ext cx="935" cy="680"/>
            </a:xfrm>
            <a:prstGeom prst="rect">
              <a:avLst/>
            </a:prstGeom>
            <a:solidFill>
              <a:srgbClr val="60DDD7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96/221/215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60DDD7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9" name="矩形 48"/>
            <p:cNvSpPr/>
            <p:nvPr userDrawn="1">
              <p:custDataLst>
                <p:tags r:id="rId26"/>
              </p:custDataLst>
            </p:nvPr>
          </p:nvSpPr>
          <p:spPr>
            <a:xfrm>
              <a:off x="14178" y="7699"/>
              <a:ext cx="935" cy="680"/>
            </a:xfrm>
            <a:prstGeom prst="rect">
              <a:avLst/>
            </a:prstGeom>
            <a:solidFill>
              <a:srgbClr val="9BEE51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155/239/81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9BEF51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0" name="矩形 49"/>
            <p:cNvSpPr/>
            <p:nvPr userDrawn="1">
              <p:custDataLst>
                <p:tags r:id="rId27"/>
              </p:custDataLst>
            </p:nvPr>
          </p:nvSpPr>
          <p:spPr>
            <a:xfrm>
              <a:off x="14178" y="8417"/>
              <a:ext cx="935" cy="680"/>
            </a:xfrm>
            <a:prstGeom prst="rect">
              <a:avLst/>
            </a:prstGeom>
            <a:solidFill>
              <a:srgbClr val="FDDC8D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253/220/141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FDDC8D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1" name="矩形 50"/>
            <p:cNvSpPr/>
            <p:nvPr userDrawn="1">
              <p:custDataLst>
                <p:tags r:id="rId28"/>
              </p:custDataLst>
            </p:nvPr>
          </p:nvSpPr>
          <p:spPr>
            <a:xfrm>
              <a:off x="15140" y="6996"/>
              <a:ext cx="935" cy="680"/>
            </a:xfrm>
            <a:prstGeom prst="rect">
              <a:avLst/>
            </a:prstGeom>
            <a:solidFill>
              <a:srgbClr val="7FE4DF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127/228/223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#7FE4DF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2" name="矩形 51"/>
            <p:cNvSpPr/>
            <p:nvPr userDrawn="1">
              <p:custDataLst>
                <p:tags r:id="rId29"/>
              </p:custDataLst>
            </p:nvPr>
          </p:nvSpPr>
          <p:spPr>
            <a:xfrm>
              <a:off x="15140" y="7699"/>
              <a:ext cx="935" cy="680"/>
            </a:xfrm>
            <a:prstGeom prst="rect">
              <a:avLst/>
            </a:prstGeom>
            <a:solidFill>
              <a:srgbClr val="AFF174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175/241/116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#AFF174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3" name="矩形 52"/>
            <p:cNvSpPr/>
            <p:nvPr userDrawn="1">
              <p:custDataLst>
                <p:tags r:id="rId30"/>
              </p:custDataLst>
            </p:nvPr>
          </p:nvSpPr>
          <p:spPr>
            <a:xfrm>
              <a:off x="15140" y="8417"/>
              <a:ext cx="935" cy="680"/>
            </a:xfrm>
            <a:prstGeom prst="rect">
              <a:avLst/>
            </a:prstGeom>
            <a:solidFill>
              <a:srgbClr val="FDE3A4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253/227/175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#FDE3A4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4" name="矩形 53"/>
            <p:cNvSpPr/>
            <p:nvPr userDrawn="1">
              <p:custDataLst>
                <p:tags r:id="rId31"/>
              </p:custDataLst>
            </p:nvPr>
          </p:nvSpPr>
          <p:spPr>
            <a:xfrm>
              <a:off x="16099" y="6993"/>
              <a:ext cx="935" cy="680"/>
            </a:xfrm>
            <a:prstGeom prst="rect">
              <a:avLst/>
            </a:prstGeom>
            <a:solidFill>
              <a:srgbClr val="AFEEEB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175/238/235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#AFEEEB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5" name="矩形 54"/>
            <p:cNvSpPr/>
            <p:nvPr userDrawn="1">
              <p:custDataLst>
                <p:tags r:id="rId32"/>
              </p:custDataLst>
            </p:nvPr>
          </p:nvSpPr>
          <p:spPr>
            <a:xfrm>
              <a:off x="16099" y="7699"/>
              <a:ext cx="935" cy="680"/>
            </a:xfrm>
            <a:prstGeom prst="rect">
              <a:avLst/>
            </a:prstGeom>
            <a:solidFill>
              <a:srgbClr val="CDF6A8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205/246/168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#CDF6A8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6" name="矩形 55"/>
            <p:cNvSpPr/>
            <p:nvPr userDrawn="1">
              <p:custDataLst>
                <p:tags r:id="rId33"/>
              </p:custDataLst>
            </p:nvPr>
          </p:nvSpPr>
          <p:spPr>
            <a:xfrm>
              <a:off x="16099" y="8417"/>
              <a:ext cx="935" cy="680"/>
            </a:xfrm>
            <a:prstGeom prst="rect">
              <a:avLst/>
            </a:prstGeom>
            <a:solidFill>
              <a:srgbClr val="FEEDC6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254/237/198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#FEEDC6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7" name="矩形 56"/>
            <p:cNvSpPr/>
            <p:nvPr userDrawn="1">
              <p:custDataLst>
                <p:tags r:id="rId34"/>
              </p:custDataLst>
            </p:nvPr>
          </p:nvSpPr>
          <p:spPr>
            <a:xfrm>
              <a:off x="17061" y="6996"/>
              <a:ext cx="935" cy="680"/>
            </a:xfrm>
            <a:prstGeom prst="rect">
              <a:avLst/>
            </a:prstGeom>
            <a:solidFill>
              <a:srgbClr val="CFF5F3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207/245/243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#CFF5F3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8" name="矩形 57"/>
            <p:cNvSpPr/>
            <p:nvPr userDrawn="1">
              <p:custDataLst>
                <p:tags r:id="rId35"/>
              </p:custDataLst>
            </p:nvPr>
          </p:nvSpPr>
          <p:spPr>
            <a:xfrm>
              <a:off x="17061" y="7699"/>
              <a:ext cx="935" cy="680"/>
            </a:xfrm>
            <a:prstGeom prst="rect">
              <a:avLst/>
            </a:prstGeom>
            <a:solidFill>
              <a:srgbClr val="E1FACB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225/250/203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#E1FACB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9" name="矩形 58"/>
            <p:cNvSpPr/>
            <p:nvPr userDrawn="1">
              <p:custDataLst>
                <p:tags r:id="rId36"/>
              </p:custDataLst>
            </p:nvPr>
          </p:nvSpPr>
          <p:spPr>
            <a:xfrm>
              <a:off x="17061" y="8417"/>
              <a:ext cx="935" cy="680"/>
            </a:xfrm>
            <a:prstGeom prst="rect">
              <a:avLst/>
            </a:prstGeom>
            <a:solidFill>
              <a:srgbClr val="FEF4DD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254/244/221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#FEF4DD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lumMod val="85000"/>
                <a:alpha val="62000"/>
              </a:schemeClr>
            </a:gs>
          </a:gsLst>
          <a:lin ang="48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alphaModFix amt="6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612" y="5379394"/>
            <a:ext cx="2145047" cy="1938873"/>
          </a:xfrm>
          <a:prstGeom prst="rect">
            <a:avLst/>
          </a:prstGeom>
        </p:spPr>
      </p:pic>
      <p:pic>
        <p:nvPicPr>
          <p:cNvPr id="15" name="图片 14" descr="横版logo"/>
          <p:cNvPicPr>
            <a:picLocks noChangeAspect="1"/>
          </p:cNvPicPr>
          <p:nvPr userDrawn="1"/>
        </p:nvPicPr>
        <p:blipFill>
          <a:blip r:embed="rId5"/>
          <a:srcRect l="7728" t="29241" r="8180" b="31011"/>
          <a:stretch>
            <a:fillRect/>
          </a:stretch>
        </p:blipFill>
        <p:spPr>
          <a:xfrm>
            <a:off x="10410190" y="205105"/>
            <a:ext cx="1539240" cy="514350"/>
          </a:xfrm>
          <a:prstGeom prst="rect">
            <a:avLst/>
          </a:prstGeom>
        </p:spPr>
      </p:pic>
      <p:sp>
        <p:nvSpPr>
          <p:cNvPr id="5" name="TextBox 45"/>
          <p:cNvSpPr>
            <a:spLocks noChangeAspect="1"/>
          </p:cNvSpPr>
          <p:nvPr userDrawn="1"/>
        </p:nvSpPr>
        <p:spPr>
          <a:xfrm>
            <a:off x="122555" y="6529705"/>
            <a:ext cx="342900" cy="1422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/>
          <a:lstStyle/>
          <a:p>
            <a:pPr lvl="0" algn="ctr"/>
            <a:fld id="{9A0DB2DC-4C9A-4742-B13C-FB6460FD3503}" type="slidenum">
              <a:rPr lang="zh-CN" altLang="en-US" sz="1200">
                <a:solidFill>
                  <a:schemeClr val="bg1">
                    <a:lumMod val="50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</a:fld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  <a:sym typeface="阿里巴巴普惠体" panose="00020600040101010101" charset="-122"/>
            </a:endParaRPr>
          </a:p>
        </p:txBody>
      </p:sp>
      <p:grpSp>
        <p:nvGrpSpPr>
          <p:cNvPr id="60" name="组合 59"/>
          <p:cNvGrpSpPr/>
          <p:nvPr userDrawn="1"/>
        </p:nvGrpSpPr>
        <p:grpSpPr>
          <a:xfrm>
            <a:off x="12312650" y="2753360"/>
            <a:ext cx="2505710" cy="4102100"/>
            <a:chOff x="14049" y="3355"/>
            <a:chExt cx="3946" cy="6460"/>
          </a:xfrm>
        </p:grpSpPr>
        <p:sp>
          <p:nvSpPr>
            <p:cNvPr id="2" name="矩形 1"/>
            <p:cNvSpPr/>
            <p:nvPr userDrawn="1">
              <p:custDataLst>
                <p:tags r:id="rId6"/>
              </p:custDataLst>
            </p:nvPr>
          </p:nvSpPr>
          <p:spPr>
            <a:xfrm>
              <a:off x="14178" y="4815"/>
              <a:ext cx="935" cy="680"/>
            </a:xfrm>
            <a:prstGeom prst="rect">
              <a:avLst/>
            </a:prstGeom>
            <a:solidFill>
              <a:sysClr val="windowText" lastClr="000000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0/0/0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#000000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grpSp>
          <p:nvGrpSpPr>
            <p:cNvPr id="14" name="组合 13"/>
            <p:cNvGrpSpPr/>
            <p:nvPr userDrawn="1"/>
          </p:nvGrpSpPr>
          <p:grpSpPr>
            <a:xfrm>
              <a:off x="14049" y="3355"/>
              <a:ext cx="3940" cy="1037"/>
              <a:chOff x="19227" y="2792"/>
              <a:chExt cx="3940" cy="1037"/>
            </a:xfrm>
          </p:grpSpPr>
          <p:sp>
            <p:nvSpPr>
              <p:cNvPr id="3" name="矩形 2"/>
              <p:cNvSpPr/>
              <p:nvPr userDrawn="1">
                <p:custDataLst>
                  <p:tags r:id="rId7"/>
                </p:custDataLst>
              </p:nvPr>
            </p:nvSpPr>
            <p:spPr>
              <a:xfrm>
                <a:off x="19353" y="3149"/>
                <a:ext cx="935" cy="680"/>
              </a:xfrm>
              <a:prstGeom prst="rect">
                <a:avLst/>
              </a:prstGeom>
              <a:solidFill>
                <a:srgbClr val="FF821E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RGB</a:t>
                </a:r>
                <a:endPara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255/130/30</a:t>
                </a: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</a:b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</a:br>
                <a:r>
                  <a:rPr lang="en-US" altLang="zh-CN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#</a:t>
                </a:r>
                <a:r>
                  <a:rPr lang="zh-CN" altLang="en-US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FF821E</a:t>
                </a:r>
                <a:endPara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</p:txBody>
          </p:sp>
          <p:sp>
            <p:nvSpPr>
              <p:cNvPr id="6" name="文本框 5"/>
              <p:cNvSpPr txBox="1"/>
              <p:nvPr userDrawn="1">
                <p:custDataLst>
                  <p:tags r:id="rId8"/>
                </p:custDataLst>
              </p:nvPr>
            </p:nvSpPr>
            <p:spPr>
              <a:xfrm>
                <a:off x="19227" y="2792"/>
                <a:ext cx="988" cy="3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700"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海量品牌色</a:t>
                </a:r>
                <a:endParaRPr lang="zh-CN" altLang="en-US" sz="7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</p:txBody>
          </p:sp>
          <p:sp>
            <p:nvSpPr>
              <p:cNvPr id="7" name="矩形 6"/>
              <p:cNvSpPr/>
              <p:nvPr userDrawn="1">
                <p:custDataLst>
                  <p:tags r:id="rId9"/>
                </p:custDataLst>
              </p:nvPr>
            </p:nvSpPr>
            <p:spPr>
              <a:xfrm>
                <a:off x="20313" y="3149"/>
                <a:ext cx="935" cy="680"/>
              </a:xfrm>
              <a:prstGeom prst="rect">
                <a:avLst/>
              </a:prstGeom>
              <a:solidFill>
                <a:srgbClr val="FF821E">
                  <a:alpha val="8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2555/155/75</a:t>
                </a: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FA9746</a:t>
                </a:r>
                <a:endPara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  <p:sp>
            <p:nvSpPr>
              <p:cNvPr id="8" name="矩形 7"/>
              <p:cNvSpPr/>
              <p:nvPr userDrawn="1">
                <p:custDataLst>
                  <p:tags r:id="rId10"/>
                </p:custDataLst>
              </p:nvPr>
            </p:nvSpPr>
            <p:spPr>
              <a:xfrm>
                <a:off x="21273" y="3149"/>
                <a:ext cx="935" cy="680"/>
              </a:xfrm>
              <a:prstGeom prst="rect">
                <a:avLst/>
              </a:prstGeom>
              <a:solidFill>
                <a:srgbClr val="FF821E">
                  <a:alpha val="5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255/192/142</a:t>
                </a:r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F3B582</a:t>
                </a:r>
                <a:endPara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  <p:sp>
            <p:nvSpPr>
              <p:cNvPr id="9" name="矩形 8"/>
              <p:cNvSpPr/>
              <p:nvPr userDrawn="1">
                <p:custDataLst>
                  <p:tags r:id="rId11"/>
                </p:custDataLst>
              </p:nvPr>
            </p:nvSpPr>
            <p:spPr>
              <a:xfrm>
                <a:off x="22233" y="3149"/>
                <a:ext cx="935" cy="680"/>
              </a:xfrm>
              <a:prstGeom prst="rect">
                <a:avLst/>
              </a:prstGeom>
              <a:solidFill>
                <a:srgbClr val="FF821E">
                  <a:alpha val="3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255/217/187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  <a:p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EECAAA</a:t>
                </a:r>
                <a:endPara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</p:grpSp>
        <p:sp>
          <p:nvSpPr>
            <p:cNvPr id="10" name="矩形 9"/>
            <p:cNvSpPr/>
            <p:nvPr userDrawn="1">
              <p:custDataLst>
                <p:tags r:id="rId12"/>
              </p:custDataLst>
            </p:nvPr>
          </p:nvSpPr>
          <p:spPr>
            <a:xfrm>
              <a:off x="15140" y="4815"/>
              <a:ext cx="935" cy="680"/>
            </a:xfrm>
            <a:prstGeom prst="rect">
              <a:avLst/>
            </a:prstGeom>
            <a:solidFill>
              <a:srgbClr val="575757"/>
            </a:solidFill>
            <a:ln w="9525" cap="flat" cmpd="sng" algn="ctr">
              <a:solidFill>
                <a:srgbClr val="595757"/>
              </a:solidFill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87/87/87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#575757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1" name="矩形 10"/>
            <p:cNvSpPr/>
            <p:nvPr userDrawn="1">
              <p:custDataLst>
                <p:tags r:id="rId13"/>
              </p:custDataLst>
            </p:nvPr>
          </p:nvSpPr>
          <p:spPr>
            <a:xfrm>
              <a:off x="16099" y="5535"/>
              <a:ext cx="935" cy="68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255/255/255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#FFFFFF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2" name="矩形 11"/>
            <p:cNvSpPr/>
            <p:nvPr userDrawn="1">
              <p:custDataLst>
                <p:tags r:id="rId14"/>
              </p:custDataLst>
            </p:nvPr>
          </p:nvSpPr>
          <p:spPr>
            <a:xfrm>
              <a:off x="14178" y="5535"/>
              <a:ext cx="935" cy="680"/>
            </a:xfrm>
            <a:prstGeom prst="rect">
              <a:avLst/>
            </a:prstGeom>
            <a:solidFill>
              <a:srgbClr val="B5B5B5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181/181/181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#B5B5B5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3" name="矩形 12"/>
            <p:cNvSpPr/>
            <p:nvPr userDrawn="1">
              <p:custDataLst>
                <p:tags r:id="rId15"/>
              </p:custDataLst>
            </p:nvPr>
          </p:nvSpPr>
          <p:spPr>
            <a:xfrm>
              <a:off x="15140" y="5535"/>
              <a:ext cx="935" cy="680"/>
            </a:xfrm>
            <a:prstGeom prst="rect">
              <a:avLst/>
            </a:prstGeom>
            <a:solidFill>
              <a:srgbClr val="DDDDDD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221/221/221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#DDDDDD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4" name="矩形 23"/>
            <p:cNvSpPr/>
            <p:nvPr userDrawn="1">
              <p:custDataLst>
                <p:tags r:id="rId16"/>
              </p:custDataLst>
            </p:nvPr>
          </p:nvSpPr>
          <p:spPr>
            <a:xfrm>
              <a:off x="16099" y="4815"/>
              <a:ext cx="935" cy="680"/>
            </a:xfrm>
            <a:prstGeom prst="rect">
              <a:avLst/>
            </a:prstGeom>
            <a:solidFill>
              <a:srgbClr val="888888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136/136/136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#888888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5" name="文本框 24"/>
            <p:cNvSpPr txBox="1"/>
            <p:nvPr userDrawn="1">
              <p:custDataLst>
                <p:tags r:id="rId17"/>
              </p:custDataLst>
            </p:nvPr>
          </p:nvSpPr>
          <p:spPr>
            <a:xfrm>
              <a:off x="14049" y="4462"/>
              <a:ext cx="708" cy="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辅助色</a:t>
              </a:r>
              <a:endParaRPr lang="zh-CN" altLang="en-US" sz="7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6" name="矩形 25"/>
            <p:cNvSpPr/>
            <p:nvPr userDrawn="1">
              <p:custDataLst>
                <p:tags r:id="rId18"/>
              </p:custDataLst>
            </p:nvPr>
          </p:nvSpPr>
          <p:spPr>
            <a:xfrm>
              <a:off x="14178" y="9132"/>
              <a:ext cx="935" cy="680"/>
            </a:xfrm>
            <a:prstGeom prst="rect">
              <a:avLst/>
            </a:prstGeom>
            <a:solidFill>
              <a:srgbClr val="FFF2E1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255/242/225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FFF2E1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7" name="矩形 26"/>
            <p:cNvSpPr/>
            <p:nvPr userDrawn="1">
              <p:custDataLst>
                <p:tags r:id="rId19"/>
              </p:custDataLst>
            </p:nvPr>
          </p:nvSpPr>
          <p:spPr>
            <a:xfrm>
              <a:off x="14178" y="6275"/>
              <a:ext cx="935" cy="680"/>
            </a:xfrm>
            <a:prstGeom prst="rect">
              <a:avLst/>
            </a:prstGeom>
            <a:solidFill>
              <a:srgbClr val="C7000B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199/0/11</a:t>
              </a:r>
              <a:br>
                <a:rPr lang="zh-CN" altLang="en-US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C7000B</a:t>
              </a:r>
              <a:endParaRPr lang="zh-CN" altLang="en-US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9" name="矩形 28"/>
            <p:cNvSpPr/>
            <p:nvPr userDrawn="1">
              <p:custDataLst>
                <p:tags r:id="rId20"/>
              </p:custDataLst>
            </p:nvPr>
          </p:nvSpPr>
          <p:spPr>
            <a:xfrm>
              <a:off x="15140" y="9135"/>
              <a:ext cx="935" cy="680"/>
            </a:xfrm>
            <a:prstGeom prst="rect">
              <a:avLst/>
            </a:prstGeom>
            <a:solidFill>
              <a:srgbClr val="FFF5E7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255/245/231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FFF5E7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31" name="矩形 30"/>
            <p:cNvSpPr/>
            <p:nvPr userDrawn="1">
              <p:custDataLst>
                <p:tags r:id="rId21"/>
              </p:custDataLst>
            </p:nvPr>
          </p:nvSpPr>
          <p:spPr>
            <a:xfrm>
              <a:off x="15140" y="6275"/>
              <a:ext cx="935" cy="680"/>
            </a:xfrm>
            <a:prstGeom prst="rect">
              <a:avLst/>
            </a:prstGeom>
            <a:solidFill>
              <a:srgbClr val="D2333C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210/51/60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b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#D2333C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矩形 37"/>
            <p:cNvSpPr/>
            <p:nvPr userDrawn="1">
              <p:custDataLst>
                <p:tags r:id="rId22"/>
              </p:custDataLst>
            </p:nvPr>
          </p:nvSpPr>
          <p:spPr>
            <a:xfrm>
              <a:off x="16099" y="9132"/>
              <a:ext cx="935" cy="680"/>
            </a:xfrm>
            <a:prstGeom prst="rect">
              <a:avLst/>
            </a:prstGeom>
            <a:solidFill>
              <a:srgbClr val="FFF8F0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255/248/240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FFF8F0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0" name="矩形 39"/>
            <p:cNvSpPr/>
            <p:nvPr userDrawn="1">
              <p:custDataLst>
                <p:tags r:id="rId23"/>
              </p:custDataLst>
            </p:nvPr>
          </p:nvSpPr>
          <p:spPr>
            <a:xfrm>
              <a:off x="16099" y="6275"/>
              <a:ext cx="935" cy="680"/>
            </a:xfrm>
            <a:prstGeom prst="rect">
              <a:avLst/>
            </a:prstGeom>
            <a:solidFill>
              <a:srgbClr val="E37F85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227/127/133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#E37F85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1" name="矩形 40"/>
            <p:cNvSpPr/>
            <p:nvPr userDrawn="1">
              <p:custDataLst>
                <p:tags r:id="rId24"/>
              </p:custDataLst>
            </p:nvPr>
          </p:nvSpPr>
          <p:spPr>
            <a:xfrm>
              <a:off x="17061" y="9135"/>
              <a:ext cx="935" cy="680"/>
            </a:xfrm>
            <a:prstGeom prst="rect">
              <a:avLst/>
            </a:prstGeom>
            <a:solidFill>
              <a:srgbClr val="FFFBF6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255/251/246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FFFBF6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3" name="矩形 42"/>
            <p:cNvSpPr/>
            <p:nvPr userDrawn="1">
              <p:custDataLst>
                <p:tags r:id="rId25"/>
              </p:custDataLst>
            </p:nvPr>
          </p:nvSpPr>
          <p:spPr>
            <a:xfrm>
              <a:off x="17061" y="6275"/>
              <a:ext cx="935" cy="680"/>
            </a:xfrm>
            <a:prstGeom prst="rect">
              <a:avLst/>
            </a:prstGeom>
            <a:solidFill>
              <a:srgbClr val="EEB2B5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238/178/181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#EEB2B5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8" name="矩形 47"/>
            <p:cNvSpPr/>
            <p:nvPr userDrawn="1">
              <p:custDataLst>
                <p:tags r:id="rId26"/>
              </p:custDataLst>
            </p:nvPr>
          </p:nvSpPr>
          <p:spPr>
            <a:xfrm>
              <a:off x="14178" y="6993"/>
              <a:ext cx="935" cy="680"/>
            </a:xfrm>
            <a:prstGeom prst="rect">
              <a:avLst/>
            </a:prstGeom>
            <a:solidFill>
              <a:srgbClr val="60DDD7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96/221/215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60DDD7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9" name="矩形 48"/>
            <p:cNvSpPr/>
            <p:nvPr userDrawn="1">
              <p:custDataLst>
                <p:tags r:id="rId27"/>
              </p:custDataLst>
            </p:nvPr>
          </p:nvSpPr>
          <p:spPr>
            <a:xfrm>
              <a:off x="14178" y="7699"/>
              <a:ext cx="935" cy="680"/>
            </a:xfrm>
            <a:prstGeom prst="rect">
              <a:avLst/>
            </a:prstGeom>
            <a:solidFill>
              <a:srgbClr val="9BEE51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155/239/81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9BEF51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0" name="矩形 49"/>
            <p:cNvSpPr/>
            <p:nvPr userDrawn="1">
              <p:custDataLst>
                <p:tags r:id="rId28"/>
              </p:custDataLst>
            </p:nvPr>
          </p:nvSpPr>
          <p:spPr>
            <a:xfrm>
              <a:off x="14178" y="8417"/>
              <a:ext cx="935" cy="680"/>
            </a:xfrm>
            <a:prstGeom prst="rect">
              <a:avLst/>
            </a:prstGeom>
            <a:solidFill>
              <a:srgbClr val="FDDC8D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253/220/141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FDDC8D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1" name="矩形 50"/>
            <p:cNvSpPr/>
            <p:nvPr userDrawn="1">
              <p:custDataLst>
                <p:tags r:id="rId29"/>
              </p:custDataLst>
            </p:nvPr>
          </p:nvSpPr>
          <p:spPr>
            <a:xfrm>
              <a:off x="15140" y="6996"/>
              <a:ext cx="935" cy="680"/>
            </a:xfrm>
            <a:prstGeom prst="rect">
              <a:avLst/>
            </a:prstGeom>
            <a:solidFill>
              <a:srgbClr val="7FE4DF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127/228/223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#7FE4DF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2" name="矩形 51"/>
            <p:cNvSpPr/>
            <p:nvPr userDrawn="1">
              <p:custDataLst>
                <p:tags r:id="rId30"/>
              </p:custDataLst>
            </p:nvPr>
          </p:nvSpPr>
          <p:spPr>
            <a:xfrm>
              <a:off x="15140" y="7699"/>
              <a:ext cx="935" cy="680"/>
            </a:xfrm>
            <a:prstGeom prst="rect">
              <a:avLst/>
            </a:prstGeom>
            <a:solidFill>
              <a:srgbClr val="AFF174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175/241/116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#AFF174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3" name="矩形 52"/>
            <p:cNvSpPr/>
            <p:nvPr userDrawn="1">
              <p:custDataLst>
                <p:tags r:id="rId31"/>
              </p:custDataLst>
            </p:nvPr>
          </p:nvSpPr>
          <p:spPr>
            <a:xfrm>
              <a:off x="15140" y="8417"/>
              <a:ext cx="935" cy="680"/>
            </a:xfrm>
            <a:prstGeom prst="rect">
              <a:avLst/>
            </a:prstGeom>
            <a:solidFill>
              <a:srgbClr val="FDE3A4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253/227/175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#FDE3A4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4" name="矩形 53"/>
            <p:cNvSpPr/>
            <p:nvPr userDrawn="1">
              <p:custDataLst>
                <p:tags r:id="rId32"/>
              </p:custDataLst>
            </p:nvPr>
          </p:nvSpPr>
          <p:spPr>
            <a:xfrm>
              <a:off x="16099" y="6993"/>
              <a:ext cx="935" cy="680"/>
            </a:xfrm>
            <a:prstGeom prst="rect">
              <a:avLst/>
            </a:prstGeom>
            <a:solidFill>
              <a:srgbClr val="AFEEEB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175/238/235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#AFEEEB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5" name="矩形 54"/>
            <p:cNvSpPr/>
            <p:nvPr userDrawn="1">
              <p:custDataLst>
                <p:tags r:id="rId33"/>
              </p:custDataLst>
            </p:nvPr>
          </p:nvSpPr>
          <p:spPr>
            <a:xfrm>
              <a:off x="16099" y="7699"/>
              <a:ext cx="935" cy="680"/>
            </a:xfrm>
            <a:prstGeom prst="rect">
              <a:avLst/>
            </a:prstGeom>
            <a:solidFill>
              <a:srgbClr val="CDF6A8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205/246/168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#CDF6A8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6" name="矩形 55"/>
            <p:cNvSpPr/>
            <p:nvPr userDrawn="1">
              <p:custDataLst>
                <p:tags r:id="rId34"/>
              </p:custDataLst>
            </p:nvPr>
          </p:nvSpPr>
          <p:spPr>
            <a:xfrm>
              <a:off x="16099" y="8417"/>
              <a:ext cx="935" cy="680"/>
            </a:xfrm>
            <a:prstGeom prst="rect">
              <a:avLst/>
            </a:prstGeom>
            <a:solidFill>
              <a:srgbClr val="FEEDC6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254/237/198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#FEEDC6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7" name="矩形 56"/>
            <p:cNvSpPr/>
            <p:nvPr userDrawn="1">
              <p:custDataLst>
                <p:tags r:id="rId35"/>
              </p:custDataLst>
            </p:nvPr>
          </p:nvSpPr>
          <p:spPr>
            <a:xfrm>
              <a:off x="17061" y="6996"/>
              <a:ext cx="935" cy="680"/>
            </a:xfrm>
            <a:prstGeom prst="rect">
              <a:avLst/>
            </a:prstGeom>
            <a:solidFill>
              <a:srgbClr val="CFF5F3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207/245/243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#CFF5F3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8" name="矩形 57"/>
            <p:cNvSpPr/>
            <p:nvPr userDrawn="1">
              <p:custDataLst>
                <p:tags r:id="rId36"/>
              </p:custDataLst>
            </p:nvPr>
          </p:nvSpPr>
          <p:spPr>
            <a:xfrm>
              <a:off x="17061" y="7699"/>
              <a:ext cx="935" cy="680"/>
            </a:xfrm>
            <a:prstGeom prst="rect">
              <a:avLst/>
            </a:prstGeom>
            <a:solidFill>
              <a:srgbClr val="E1FACB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225/250/203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#E1FACB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9" name="矩形 58"/>
            <p:cNvSpPr/>
            <p:nvPr userDrawn="1">
              <p:custDataLst>
                <p:tags r:id="rId37"/>
              </p:custDataLst>
            </p:nvPr>
          </p:nvSpPr>
          <p:spPr>
            <a:xfrm>
              <a:off x="17061" y="8417"/>
              <a:ext cx="935" cy="680"/>
            </a:xfrm>
            <a:prstGeom prst="rect">
              <a:avLst/>
            </a:prstGeom>
            <a:solidFill>
              <a:srgbClr val="FEF4DD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254/244/221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#FEF4DD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090" y="201295"/>
            <a:ext cx="995680" cy="4845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  <p:txStyles>
    <p:titleStyle>
      <a:lvl1pPr algn="ctr" defTabSz="60896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608965" rtl="0" eaLnBrk="1" latinLnBrk="0" hangingPunct="1">
        <a:spcBef>
          <a:spcPct val="20000"/>
        </a:spcBef>
        <a:buFont typeface="Arial" panose="020B0604020202020204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65" indent="-381000" algn="l" defTabSz="608965" rtl="0" eaLnBrk="1" latinLnBrk="0" hangingPunct="1">
        <a:spcBef>
          <a:spcPct val="20000"/>
        </a:spcBef>
        <a:buFont typeface="Arial" panose="020B0604020202020204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330" indent="-304800" algn="l" defTabSz="608965" rtl="0" eaLnBrk="1" latinLnBrk="0" hangingPunct="1">
        <a:spcBef>
          <a:spcPct val="20000"/>
        </a:spcBef>
        <a:buFont typeface="Arial" panose="020B0604020202020204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295" indent="-304800" algn="l" defTabSz="608965" rtl="0" eaLnBrk="1" latinLnBrk="0" hangingPunct="1">
        <a:spcBef>
          <a:spcPct val="20000"/>
        </a:spcBef>
        <a:buFont typeface="Arial" panose="020B0604020202020204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0895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986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946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8425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6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53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13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09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69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66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362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lumMod val="85000"/>
                <a:alpha val="62000"/>
              </a:schemeClr>
            </a:gs>
          </a:gsLst>
          <a:lin ang="48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alphaModFix amt="6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612" y="5379394"/>
            <a:ext cx="2145047" cy="1938873"/>
          </a:xfrm>
          <a:prstGeom prst="rect">
            <a:avLst/>
          </a:prstGeom>
        </p:spPr>
      </p:pic>
      <p:pic>
        <p:nvPicPr>
          <p:cNvPr id="15" name="图片 14" descr="横版logo"/>
          <p:cNvPicPr>
            <a:picLocks noChangeAspect="1"/>
          </p:cNvPicPr>
          <p:nvPr userDrawn="1"/>
        </p:nvPicPr>
        <p:blipFill>
          <a:blip r:embed="rId4"/>
          <a:srcRect l="7728" t="29241" r="8180" b="31011"/>
          <a:stretch>
            <a:fillRect/>
          </a:stretch>
        </p:blipFill>
        <p:spPr>
          <a:xfrm>
            <a:off x="10410190" y="205105"/>
            <a:ext cx="1539240" cy="514350"/>
          </a:xfrm>
          <a:prstGeom prst="rect">
            <a:avLst/>
          </a:prstGeom>
        </p:spPr>
      </p:pic>
      <p:sp>
        <p:nvSpPr>
          <p:cNvPr id="5" name="TextBox 45"/>
          <p:cNvSpPr>
            <a:spLocks noChangeAspect="1"/>
          </p:cNvSpPr>
          <p:nvPr userDrawn="1"/>
        </p:nvSpPr>
        <p:spPr>
          <a:xfrm>
            <a:off x="122555" y="6529705"/>
            <a:ext cx="342900" cy="1422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/>
          <a:lstStyle/>
          <a:p>
            <a:pPr lvl="0" algn="ctr"/>
            <a:fld id="{9A0DB2DC-4C9A-4742-B13C-FB6460FD3503}" type="slidenum">
              <a:rPr lang="zh-CN" altLang="en-US" sz="1200">
                <a:solidFill>
                  <a:schemeClr val="bg1">
                    <a:lumMod val="50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</a:fld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  <a:sym typeface="阿里巴巴普惠体" panose="00020600040101010101" charset="-122"/>
            </a:endParaRPr>
          </a:p>
        </p:txBody>
      </p:sp>
      <p:grpSp>
        <p:nvGrpSpPr>
          <p:cNvPr id="60" name="组合 59"/>
          <p:cNvGrpSpPr/>
          <p:nvPr userDrawn="1"/>
        </p:nvGrpSpPr>
        <p:grpSpPr>
          <a:xfrm>
            <a:off x="12312650" y="2753360"/>
            <a:ext cx="2505710" cy="4102100"/>
            <a:chOff x="14049" y="3355"/>
            <a:chExt cx="3946" cy="6460"/>
          </a:xfrm>
        </p:grpSpPr>
        <p:sp>
          <p:nvSpPr>
            <p:cNvPr id="2" name="矩形 1"/>
            <p:cNvSpPr/>
            <p:nvPr userDrawn="1">
              <p:custDataLst>
                <p:tags r:id="rId5"/>
              </p:custDataLst>
            </p:nvPr>
          </p:nvSpPr>
          <p:spPr>
            <a:xfrm>
              <a:off x="14178" y="4815"/>
              <a:ext cx="935" cy="680"/>
            </a:xfrm>
            <a:prstGeom prst="rect">
              <a:avLst/>
            </a:prstGeom>
            <a:solidFill>
              <a:sysClr val="windowText" lastClr="000000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0/0/0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#000000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grpSp>
          <p:nvGrpSpPr>
            <p:cNvPr id="14" name="组合 13"/>
            <p:cNvGrpSpPr/>
            <p:nvPr userDrawn="1"/>
          </p:nvGrpSpPr>
          <p:grpSpPr>
            <a:xfrm>
              <a:off x="14049" y="3355"/>
              <a:ext cx="3940" cy="1037"/>
              <a:chOff x="19227" y="2792"/>
              <a:chExt cx="3940" cy="1037"/>
            </a:xfrm>
          </p:grpSpPr>
          <p:sp>
            <p:nvSpPr>
              <p:cNvPr id="3" name="矩形 2"/>
              <p:cNvSpPr/>
              <p:nvPr userDrawn="1">
                <p:custDataLst>
                  <p:tags r:id="rId6"/>
                </p:custDataLst>
              </p:nvPr>
            </p:nvSpPr>
            <p:spPr>
              <a:xfrm>
                <a:off x="19353" y="3149"/>
                <a:ext cx="935" cy="680"/>
              </a:xfrm>
              <a:prstGeom prst="rect">
                <a:avLst/>
              </a:prstGeom>
              <a:solidFill>
                <a:srgbClr val="FF821E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RGB</a:t>
                </a:r>
                <a:endPara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255/130/30</a:t>
                </a: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</a:b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</a:br>
                <a:r>
                  <a:rPr lang="en-US" altLang="zh-CN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#</a:t>
                </a:r>
                <a:r>
                  <a:rPr lang="zh-CN" altLang="en-US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FF821E</a:t>
                </a:r>
                <a:endPara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</p:txBody>
          </p:sp>
          <p:sp>
            <p:nvSpPr>
              <p:cNvPr id="6" name="文本框 5"/>
              <p:cNvSpPr txBox="1"/>
              <p:nvPr userDrawn="1">
                <p:custDataLst>
                  <p:tags r:id="rId7"/>
                </p:custDataLst>
              </p:nvPr>
            </p:nvSpPr>
            <p:spPr>
              <a:xfrm>
                <a:off x="19227" y="2792"/>
                <a:ext cx="988" cy="3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700"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海量品牌色</a:t>
                </a:r>
                <a:endParaRPr lang="zh-CN" altLang="en-US" sz="7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</p:txBody>
          </p:sp>
          <p:sp>
            <p:nvSpPr>
              <p:cNvPr id="7" name="矩形 6"/>
              <p:cNvSpPr/>
              <p:nvPr userDrawn="1">
                <p:custDataLst>
                  <p:tags r:id="rId8"/>
                </p:custDataLst>
              </p:nvPr>
            </p:nvSpPr>
            <p:spPr>
              <a:xfrm>
                <a:off x="20313" y="3149"/>
                <a:ext cx="935" cy="680"/>
              </a:xfrm>
              <a:prstGeom prst="rect">
                <a:avLst/>
              </a:prstGeom>
              <a:solidFill>
                <a:srgbClr val="FF821E">
                  <a:alpha val="8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2555/155/75</a:t>
                </a: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br>
                  <a:rPr lang="zh-CN" altLang="en-US" sz="5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FA9746</a:t>
                </a:r>
                <a:endPara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  <p:sp>
            <p:nvSpPr>
              <p:cNvPr id="8" name="矩形 7"/>
              <p:cNvSpPr/>
              <p:nvPr userDrawn="1">
                <p:custDataLst>
                  <p:tags r:id="rId9"/>
                </p:custDataLst>
              </p:nvPr>
            </p:nvSpPr>
            <p:spPr>
              <a:xfrm>
                <a:off x="21273" y="3149"/>
                <a:ext cx="935" cy="680"/>
              </a:xfrm>
              <a:prstGeom prst="rect">
                <a:avLst/>
              </a:prstGeom>
              <a:solidFill>
                <a:srgbClr val="FF821E">
                  <a:alpha val="5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255/192/142</a:t>
                </a:r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F3B582</a:t>
                </a:r>
                <a:endPara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  <p:sp>
            <p:nvSpPr>
              <p:cNvPr id="9" name="矩形 8"/>
              <p:cNvSpPr/>
              <p:nvPr userDrawn="1">
                <p:custDataLst>
                  <p:tags r:id="rId10"/>
                </p:custDataLst>
              </p:nvPr>
            </p:nvSpPr>
            <p:spPr>
              <a:xfrm>
                <a:off x="22233" y="3149"/>
                <a:ext cx="935" cy="680"/>
              </a:xfrm>
              <a:prstGeom prst="rect">
                <a:avLst/>
              </a:prstGeom>
              <a:solidFill>
                <a:srgbClr val="FF821E">
                  <a:alpha val="3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RGB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endParaRPr>
              </a:p>
              <a:p>
                <a:r>
                  <a:rPr lang="en-US" altLang="zh-CN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255/217/187</a:t>
                </a:r>
                <a:endPara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  <a:p>
                <a:br>
                  <a:rPr lang="zh-CN" altLang="en-US" sz="500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</a:br>
                <a:r>
                  <a:rPr lang="en-US" altLang="zh-CN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#</a:t>
                </a:r>
                <a:r>
                  <a:rPr lang="zh-CN" altLang="en-US" sz="500" b="1">
                    <a:solidFill>
                      <a:schemeClr val="tx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+mn-ea"/>
                  </a:rPr>
                  <a:t>EECAAA</a:t>
                </a:r>
                <a:endPara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endParaRPr>
              </a:p>
            </p:txBody>
          </p:sp>
        </p:grpSp>
        <p:sp>
          <p:nvSpPr>
            <p:cNvPr id="10" name="矩形 9"/>
            <p:cNvSpPr/>
            <p:nvPr userDrawn="1">
              <p:custDataLst>
                <p:tags r:id="rId11"/>
              </p:custDataLst>
            </p:nvPr>
          </p:nvSpPr>
          <p:spPr>
            <a:xfrm>
              <a:off x="15140" y="4815"/>
              <a:ext cx="935" cy="680"/>
            </a:xfrm>
            <a:prstGeom prst="rect">
              <a:avLst/>
            </a:prstGeom>
            <a:solidFill>
              <a:srgbClr val="575757"/>
            </a:solidFill>
            <a:ln w="9525" cap="flat" cmpd="sng" algn="ctr">
              <a:solidFill>
                <a:srgbClr val="595757"/>
              </a:solidFill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87/87/87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#575757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1" name="矩形 10"/>
            <p:cNvSpPr/>
            <p:nvPr userDrawn="1">
              <p:custDataLst>
                <p:tags r:id="rId12"/>
              </p:custDataLst>
            </p:nvPr>
          </p:nvSpPr>
          <p:spPr>
            <a:xfrm>
              <a:off x="16099" y="5535"/>
              <a:ext cx="935" cy="68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255/255/255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#FFFFFF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2" name="矩形 11"/>
            <p:cNvSpPr/>
            <p:nvPr userDrawn="1">
              <p:custDataLst>
                <p:tags r:id="rId13"/>
              </p:custDataLst>
            </p:nvPr>
          </p:nvSpPr>
          <p:spPr>
            <a:xfrm>
              <a:off x="14178" y="5535"/>
              <a:ext cx="935" cy="680"/>
            </a:xfrm>
            <a:prstGeom prst="rect">
              <a:avLst/>
            </a:prstGeom>
            <a:solidFill>
              <a:srgbClr val="B5B5B5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181/181/181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#B5B5B5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13" name="矩形 12"/>
            <p:cNvSpPr/>
            <p:nvPr userDrawn="1">
              <p:custDataLst>
                <p:tags r:id="rId14"/>
              </p:custDataLst>
            </p:nvPr>
          </p:nvSpPr>
          <p:spPr>
            <a:xfrm>
              <a:off x="15140" y="5535"/>
              <a:ext cx="935" cy="680"/>
            </a:xfrm>
            <a:prstGeom prst="rect">
              <a:avLst/>
            </a:prstGeom>
            <a:solidFill>
              <a:srgbClr val="DDDDDD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221/221/221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#DDDDDD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4" name="矩形 23"/>
            <p:cNvSpPr/>
            <p:nvPr userDrawn="1">
              <p:custDataLst>
                <p:tags r:id="rId15"/>
              </p:custDataLst>
            </p:nvPr>
          </p:nvSpPr>
          <p:spPr>
            <a:xfrm>
              <a:off x="16099" y="4815"/>
              <a:ext cx="935" cy="680"/>
            </a:xfrm>
            <a:prstGeom prst="rect">
              <a:avLst/>
            </a:prstGeom>
            <a:solidFill>
              <a:srgbClr val="888888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136/136/136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pPr algn="l"/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#888888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5" name="文本框 24"/>
            <p:cNvSpPr txBox="1"/>
            <p:nvPr userDrawn="1">
              <p:custDataLst>
                <p:tags r:id="rId16"/>
              </p:custDataLst>
            </p:nvPr>
          </p:nvSpPr>
          <p:spPr>
            <a:xfrm>
              <a:off x="14049" y="4462"/>
              <a:ext cx="708" cy="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辅助色</a:t>
              </a:r>
              <a:endParaRPr lang="zh-CN" altLang="en-US" sz="7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6" name="矩形 25"/>
            <p:cNvSpPr/>
            <p:nvPr userDrawn="1">
              <p:custDataLst>
                <p:tags r:id="rId17"/>
              </p:custDataLst>
            </p:nvPr>
          </p:nvSpPr>
          <p:spPr>
            <a:xfrm>
              <a:off x="14178" y="9132"/>
              <a:ext cx="935" cy="680"/>
            </a:xfrm>
            <a:prstGeom prst="rect">
              <a:avLst/>
            </a:prstGeom>
            <a:solidFill>
              <a:srgbClr val="FFF2E1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255/242/225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FFF2E1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27" name="矩形 26"/>
            <p:cNvSpPr/>
            <p:nvPr userDrawn="1">
              <p:custDataLst>
                <p:tags r:id="rId18"/>
              </p:custDataLst>
            </p:nvPr>
          </p:nvSpPr>
          <p:spPr>
            <a:xfrm>
              <a:off x="14178" y="6275"/>
              <a:ext cx="935" cy="680"/>
            </a:xfrm>
            <a:prstGeom prst="rect">
              <a:avLst/>
            </a:prstGeom>
            <a:solidFill>
              <a:srgbClr val="C7000B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199/0/11</a:t>
              </a:r>
              <a:br>
                <a:rPr lang="zh-CN" altLang="en-US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C7000B</a:t>
              </a:r>
              <a:endParaRPr lang="zh-CN" altLang="en-US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9" name="矩形 28"/>
            <p:cNvSpPr/>
            <p:nvPr userDrawn="1">
              <p:custDataLst>
                <p:tags r:id="rId19"/>
              </p:custDataLst>
            </p:nvPr>
          </p:nvSpPr>
          <p:spPr>
            <a:xfrm>
              <a:off x="15140" y="9135"/>
              <a:ext cx="935" cy="680"/>
            </a:xfrm>
            <a:prstGeom prst="rect">
              <a:avLst/>
            </a:prstGeom>
            <a:solidFill>
              <a:srgbClr val="FFF5E7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255/245/231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FFF5E7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31" name="矩形 30"/>
            <p:cNvSpPr/>
            <p:nvPr userDrawn="1">
              <p:custDataLst>
                <p:tags r:id="rId20"/>
              </p:custDataLst>
            </p:nvPr>
          </p:nvSpPr>
          <p:spPr>
            <a:xfrm>
              <a:off x="15140" y="6275"/>
              <a:ext cx="935" cy="680"/>
            </a:xfrm>
            <a:prstGeom prst="rect">
              <a:avLst/>
            </a:prstGeom>
            <a:solidFill>
              <a:srgbClr val="D2333C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210/51/60</a:t>
              </a:r>
              <a:endParaRPr lang="en-US" altLang="zh-CN" sz="5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br>
                <a:rPr lang="en-US" altLang="zh-CN" sz="5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#D2333C</a:t>
              </a:r>
              <a:endParaRPr lang="en-US" altLang="zh-CN" sz="500" b="1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矩形 37"/>
            <p:cNvSpPr/>
            <p:nvPr userDrawn="1">
              <p:custDataLst>
                <p:tags r:id="rId21"/>
              </p:custDataLst>
            </p:nvPr>
          </p:nvSpPr>
          <p:spPr>
            <a:xfrm>
              <a:off x="16099" y="9132"/>
              <a:ext cx="935" cy="680"/>
            </a:xfrm>
            <a:prstGeom prst="rect">
              <a:avLst/>
            </a:prstGeom>
            <a:solidFill>
              <a:srgbClr val="FFF8F0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255/248/240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FFF8F0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0" name="矩形 39"/>
            <p:cNvSpPr/>
            <p:nvPr userDrawn="1">
              <p:custDataLst>
                <p:tags r:id="rId22"/>
              </p:custDataLst>
            </p:nvPr>
          </p:nvSpPr>
          <p:spPr>
            <a:xfrm>
              <a:off x="16099" y="6275"/>
              <a:ext cx="935" cy="680"/>
            </a:xfrm>
            <a:prstGeom prst="rect">
              <a:avLst/>
            </a:prstGeom>
            <a:solidFill>
              <a:srgbClr val="E37F85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227/127/133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#E37F85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1" name="矩形 40"/>
            <p:cNvSpPr/>
            <p:nvPr userDrawn="1">
              <p:custDataLst>
                <p:tags r:id="rId23"/>
              </p:custDataLst>
            </p:nvPr>
          </p:nvSpPr>
          <p:spPr>
            <a:xfrm>
              <a:off x="17061" y="9135"/>
              <a:ext cx="935" cy="680"/>
            </a:xfrm>
            <a:prstGeom prst="rect">
              <a:avLst/>
            </a:prstGeom>
            <a:solidFill>
              <a:srgbClr val="FFFBF6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255/251/246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FFFBF6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3" name="矩形 42"/>
            <p:cNvSpPr/>
            <p:nvPr userDrawn="1">
              <p:custDataLst>
                <p:tags r:id="rId24"/>
              </p:custDataLst>
            </p:nvPr>
          </p:nvSpPr>
          <p:spPr>
            <a:xfrm>
              <a:off x="17061" y="6275"/>
              <a:ext cx="935" cy="680"/>
            </a:xfrm>
            <a:prstGeom prst="rect">
              <a:avLst/>
            </a:prstGeom>
            <a:solidFill>
              <a:srgbClr val="EEB2B5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238/178/181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#EEB2B5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8" name="矩形 47"/>
            <p:cNvSpPr/>
            <p:nvPr userDrawn="1">
              <p:custDataLst>
                <p:tags r:id="rId25"/>
              </p:custDataLst>
            </p:nvPr>
          </p:nvSpPr>
          <p:spPr>
            <a:xfrm>
              <a:off x="14178" y="6993"/>
              <a:ext cx="935" cy="680"/>
            </a:xfrm>
            <a:prstGeom prst="rect">
              <a:avLst/>
            </a:prstGeom>
            <a:solidFill>
              <a:srgbClr val="60DDD7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96/221/215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60DDD7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</p:txBody>
        </p:sp>
        <p:sp>
          <p:nvSpPr>
            <p:cNvPr id="49" name="矩形 48"/>
            <p:cNvSpPr/>
            <p:nvPr userDrawn="1">
              <p:custDataLst>
                <p:tags r:id="rId26"/>
              </p:custDataLst>
            </p:nvPr>
          </p:nvSpPr>
          <p:spPr>
            <a:xfrm>
              <a:off x="14178" y="7699"/>
              <a:ext cx="935" cy="680"/>
            </a:xfrm>
            <a:prstGeom prst="rect">
              <a:avLst/>
            </a:prstGeom>
            <a:solidFill>
              <a:srgbClr val="9BEE51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155/239/81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9BEF51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0" name="矩形 49"/>
            <p:cNvSpPr/>
            <p:nvPr userDrawn="1">
              <p:custDataLst>
                <p:tags r:id="rId27"/>
              </p:custDataLst>
            </p:nvPr>
          </p:nvSpPr>
          <p:spPr>
            <a:xfrm>
              <a:off x="14178" y="8417"/>
              <a:ext cx="935" cy="680"/>
            </a:xfrm>
            <a:prstGeom prst="rect">
              <a:avLst/>
            </a:prstGeom>
            <a:solidFill>
              <a:srgbClr val="FDDC8D"/>
            </a:solidFill>
            <a:ln w="9525" cap="flat" cmpd="sng" algn="ctr">
              <a:noFill/>
              <a:prstDash val="solid"/>
            </a:ln>
            <a:effectLst/>
          </p:spPr>
          <p:txBody>
            <a:bodyPr/>
            <a:lstStyle/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endParaRPr>
            </a:p>
            <a:p>
              <a:r>
                <a:rPr lang="en-US" altLang="zh-CN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253/220/141</a:t>
              </a: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zh-CN" altLang="en-US" sz="500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</a:t>
              </a:r>
              <a:r>
                <a:rPr lang="zh-CN" altLang="en-US" sz="500" b="1">
                  <a:solidFill>
                    <a:schemeClr val="tx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FDDC8D</a:t>
              </a:r>
              <a:endParaRPr lang="zh-CN" altLang="en-US" sz="500" b="1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1" name="矩形 50"/>
            <p:cNvSpPr/>
            <p:nvPr userDrawn="1">
              <p:custDataLst>
                <p:tags r:id="rId28"/>
              </p:custDataLst>
            </p:nvPr>
          </p:nvSpPr>
          <p:spPr>
            <a:xfrm>
              <a:off x="15140" y="6996"/>
              <a:ext cx="935" cy="680"/>
            </a:xfrm>
            <a:prstGeom prst="rect">
              <a:avLst/>
            </a:prstGeom>
            <a:solidFill>
              <a:srgbClr val="7FE4DF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127/228/223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#7FE4DF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2" name="矩形 51"/>
            <p:cNvSpPr/>
            <p:nvPr userDrawn="1">
              <p:custDataLst>
                <p:tags r:id="rId29"/>
              </p:custDataLst>
            </p:nvPr>
          </p:nvSpPr>
          <p:spPr>
            <a:xfrm>
              <a:off x="15140" y="7699"/>
              <a:ext cx="935" cy="680"/>
            </a:xfrm>
            <a:prstGeom prst="rect">
              <a:avLst/>
            </a:prstGeom>
            <a:solidFill>
              <a:srgbClr val="AFF174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175/241/116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#AFF174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3" name="矩形 52"/>
            <p:cNvSpPr/>
            <p:nvPr userDrawn="1">
              <p:custDataLst>
                <p:tags r:id="rId30"/>
              </p:custDataLst>
            </p:nvPr>
          </p:nvSpPr>
          <p:spPr>
            <a:xfrm>
              <a:off x="15140" y="8417"/>
              <a:ext cx="935" cy="680"/>
            </a:xfrm>
            <a:prstGeom prst="rect">
              <a:avLst/>
            </a:prstGeom>
            <a:solidFill>
              <a:srgbClr val="FDE3A4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253/227/175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#FDE3A4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4" name="矩形 53"/>
            <p:cNvSpPr/>
            <p:nvPr userDrawn="1">
              <p:custDataLst>
                <p:tags r:id="rId31"/>
              </p:custDataLst>
            </p:nvPr>
          </p:nvSpPr>
          <p:spPr>
            <a:xfrm>
              <a:off x="16099" y="6993"/>
              <a:ext cx="935" cy="680"/>
            </a:xfrm>
            <a:prstGeom prst="rect">
              <a:avLst/>
            </a:prstGeom>
            <a:solidFill>
              <a:srgbClr val="AFEEEB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175/238/235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#AFEEEB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5" name="矩形 54"/>
            <p:cNvSpPr/>
            <p:nvPr userDrawn="1">
              <p:custDataLst>
                <p:tags r:id="rId32"/>
              </p:custDataLst>
            </p:nvPr>
          </p:nvSpPr>
          <p:spPr>
            <a:xfrm>
              <a:off x="16099" y="7699"/>
              <a:ext cx="935" cy="680"/>
            </a:xfrm>
            <a:prstGeom prst="rect">
              <a:avLst/>
            </a:prstGeom>
            <a:solidFill>
              <a:srgbClr val="CDF6A8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205/246/168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#CDF6A8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6" name="矩形 55"/>
            <p:cNvSpPr/>
            <p:nvPr userDrawn="1">
              <p:custDataLst>
                <p:tags r:id="rId33"/>
              </p:custDataLst>
            </p:nvPr>
          </p:nvSpPr>
          <p:spPr>
            <a:xfrm>
              <a:off x="16099" y="8417"/>
              <a:ext cx="935" cy="680"/>
            </a:xfrm>
            <a:prstGeom prst="rect">
              <a:avLst/>
            </a:prstGeom>
            <a:solidFill>
              <a:srgbClr val="FEEDC6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254/237/198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#FEEDC6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7" name="矩形 56"/>
            <p:cNvSpPr/>
            <p:nvPr userDrawn="1">
              <p:custDataLst>
                <p:tags r:id="rId34"/>
              </p:custDataLst>
            </p:nvPr>
          </p:nvSpPr>
          <p:spPr>
            <a:xfrm>
              <a:off x="17061" y="6996"/>
              <a:ext cx="935" cy="680"/>
            </a:xfrm>
            <a:prstGeom prst="rect">
              <a:avLst/>
            </a:prstGeom>
            <a:solidFill>
              <a:srgbClr val="CFF5F3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207/245/243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#CFF5F3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8" name="矩形 57"/>
            <p:cNvSpPr/>
            <p:nvPr userDrawn="1">
              <p:custDataLst>
                <p:tags r:id="rId35"/>
              </p:custDataLst>
            </p:nvPr>
          </p:nvSpPr>
          <p:spPr>
            <a:xfrm>
              <a:off x="17061" y="7699"/>
              <a:ext cx="935" cy="680"/>
            </a:xfrm>
            <a:prstGeom prst="rect">
              <a:avLst/>
            </a:prstGeom>
            <a:solidFill>
              <a:srgbClr val="E1FACB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225/250/203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#E1FACB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59" name="矩形 58"/>
            <p:cNvSpPr/>
            <p:nvPr userDrawn="1">
              <p:custDataLst>
                <p:tags r:id="rId36"/>
              </p:custDataLst>
            </p:nvPr>
          </p:nvSpPr>
          <p:spPr>
            <a:xfrm>
              <a:off x="17061" y="8417"/>
              <a:ext cx="935" cy="680"/>
            </a:xfrm>
            <a:prstGeom prst="rect">
              <a:avLst/>
            </a:prstGeom>
            <a:solidFill>
              <a:srgbClr val="FEF4DD"/>
            </a:solidFill>
            <a:ln w="9525" cap="flat" cmpd="sng" algn="ctr">
              <a:noFill/>
              <a:prstDash val="solid"/>
            </a:ln>
            <a:effectLst/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RGB</a:t>
              </a:r>
              <a:endParaRPr lang="en-US" altLang="zh-CN" sz="5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254/244/221</a:t>
              </a: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br>
                <a:rPr lang="en-US" altLang="zh-CN" sz="500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</a:br>
              <a:r>
                <a:rPr lang="en-US" altLang="zh-CN" sz="500" b="1"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  <a:sym typeface="+mn-ea"/>
                </a:rPr>
                <a:t>#FEF4DD</a:t>
              </a:r>
              <a:endParaRPr lang="en-US" altLang="zh-CN" sz="5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8879205" y="212090"/>
            <a:ext cx="1530985" cy="4070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 dt="0"/>
  <p:txStyles>
    <p:titleStyle>
      <a:lvl1pPr algn="ctr" defTabSz="60896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608965" rtl="0" eaLnBrk="1" latinLnBrk="0" hangingPunct="1">
        <a:spcBef>
          <a:spcPct val="20000"/>
        </a:spcBef>
        <a:buFont typeface="Arial" panose="020B0604020202020204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65" indent="-381000" algn="l" defTabSz="608965" rtl="0" eaLnBrk="1" latinLnBrk="0" hangingPunct="1">
        <a:spcBef>
          <a:spcPct val="20000"/>
        </a:spcBef>
        <a:buFont typeface="Arial" panose="020B0604020202020204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330" indent="-304800" algn="l" defTabSz="608965" rtl="0" eaLnBrk="1" latinLnBrk="0" hangingPunct="1">
        <a:spcBef>
          <a:spcPct val="20000"/>
        </a:spcBef>
        <a:buFont typeface="Arial" panose="020B0604020202020204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295" indent="-304800" algn="l" defTabSz="608965" rtl="0" eaLnBrk="1" latinLnBrk="0" hangingPunct="1">
        <a:spcBef>
          <a:spcPct val="20000"/>
        </a:spcBef>
        <a:buFont typeface="Arial" panose="020B0604020202020204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0895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986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946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8425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6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53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13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09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69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66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3625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7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9.xml"/><Relationship Id="rId4" Type="http://schemas.openxmlformats.org/officeDocument/2006/relationships/image" Target="../media/image32.png"/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tags" Target="../tags/tag128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1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tags" Target="../tags/tag130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3.xml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tags" Target="../tags/tag1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image" Target="../media/image15.png"/><Relationship Id="rId7" Type="http://schemas.openxmlformats.org/officeDocument/2006/relationships/tags" Target="../tags/tag10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18.png"/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image" Target="../media/image25.png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111.xml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28.png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126.xml"/><Relationship Id="rId16" Type="http://schemas.openxmlformats.org/officeDocument/2006/relationships/image" Target="../media/image29.png"/><Relationship Id="rId15" Type="http://schemas.openxmlformats.org/officeDocument/2006/relationships/tags" Target="../tags/tag125.xml"/><Relationship Id="rId14" Type="http://schemas.openxmlformats.org/officeDocument/2006/relationships/tags" Target="../tags/tag124.xml"/><Relationship Id="rId13" Type="http://schemas.openxmlformats.org/officeDocument/2006/relationships/tags" Target="../tags/tag123.xml"/><Relationship Id="rId12" Type="http://schemas.openxmlformats.org/officeDocument/2006/relationships/tags" Target="../tags/tag122.xml"/><Relationship Id="rId11" Type="http://schemas.openxmlformats.org/officeDocument/2006/relationships/tags" Target="../tags/tag121.xml"/><Relationship Id="rId10" Type="http://schemas.openxmlformats.org/officeDocument/2006/relationships/tags" Target="../tags/tag120.xml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60070" y="2513647"/>
            <a:ext cx="10792460" cy="5835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608965">
              <a:defRPr lang="zh-CN" altLang="en-US" sz="4400" b="1" spc="300">
                <a:gradFill flip="none" rotWithShape="1">
                  <a:gsLst>
                    <a:gs pos="15000">
                      <a:srgbClr val="142657"/>
                    </a:gs>
                    <a:gs pos="48000">
                      <a:srgbClr val="0270C5"/>
                    </a:gs>
                    <a:gs pos="46000">
                      <a:srgbClr val="043A95"/>
                    </a:gs>
                    <a:gs pos="100000">
                      <a:srgbClr val="142657"/>
                    </a:gs>
                    <a:gs pos="68000">
                      <a:srgbClr val="043A95"/>
                    </a:gs>
                  </a:gsLst>
                  <a:lin ang="16020000" scaled="0"/>
                  <a:tileRect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方正正大黑"/>
              </a:defRPr>
            </a:lvl1pPr>
          </a:lstStyle>
          <a:p>
            <a:pPr algn="l">
              <a:lnSpc>
                <a:spcPct val="100000"/>
              </a:lnSpc>
            </a:pPr>
            <a:r>
              <a:rPr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  <a:t>基于向量数据库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  <a:t> V100</a:t>
            </a:r>
            <a:r>
              <a:rPr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  <a:t>的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  <a:t>AI Agent</a:t>
            </a:r>
            <a:r>
              <a:rPr sz="3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rPr>
              <a:t>免费部署体验</a:t>
            </a:r>
            <a:endParaRPr sz="32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  <a:sym typeface="阿里巴巴普惠体" panose="0002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13790" y="3179445"/>
            <a:ext cx="4392930" cy="39878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608965">
              <a:defRPr lang="zh-CN" altLang="en-US" sz="4400" b="1" spc="300">
                <a:gradFill flip="none" rotWithShape="1">
                  <a:gsLst>
                    <a:gs pos="15000">
                      <a:srgbClr val="142657"/>
                    </a:gs>
                    <a:gs pos="48000">
                      <a:srgbClr val="0270C5"/>
                    </a:gs>
                    <a:gs pos="46000">
                      <a:srgbClr val="043A95"/>
                    </a:gs>
                    <a:gs pos="100000">
                      <a:srgbClr val="142657"/>
                    </a:gs>
                    <a:gs pos="68000">
                      <a:srgbClr val="043A95"/>
                    </a:gs>
                  </a:gsLst>
                  <a:lin ang="16020000" scaled="0"/>
                  <a:tileRect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方正正大黑"/>
              </a:defRPr>
            </a:lvl1pPr>
          </a:lstStyle>
          <a:p>
            <a:pPr algn="l">
              <a:lnSpc>
                <a:spcPct val="100000"/>
              </a:lnSpc>
            </a:pPr>
            <a:r>
              <a:rPr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●</a:t>
            </a:r>
            <a:r>
              <a:rPr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泛微</a:t>
            </a:r>
            <a:r>
              <a:rPr lang="en-US" altLang="zh-CN"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Xiaoe.AI </a:t>
            </a:r>
            <a:endParaRPr sz="2000" b="0" dirty="0">
              <a:solidFill>
                <a:schemeClr val="tx1">
                  <a:lumMod val="85000"/>
                  <a:lumOff val="15000"/>
                </a:schemeClr>
              </a:solidFill>
              <a:effectLst/>
              <a:cs typeface="微软雅黑" panose="020B0503020204020204" charset="-122"/>
              <a:sym typeface="阿里巴巴普惠体" panose="0002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13790" y="3763010"/>
            <a:ext cx="4392930" cy="39878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608965">
              <a:defRPr lang="zh-CN" altLang="en-US" sz="4400" b="1" spc="300">
                <a:gradFill flip="none" rotWithShape="1">
                  <a:gsLst>
                    <a:gs pos="15000">
                      <a:srgbClr val="142657"/>
                    </a:gs>
                    <a:gs pos="48000">
                      <a:srgbClr val="0270C5"/>
                    </a:gs>
                    <a:gs pos="46000">
                      <a:srgbClr val="043A95"/>
                    </a:gs>
                    <a:gs pos="100000">
                      <a:srgbClr val="142657"/>
                    </a:gs>
                    <a:gs pos="68000">
                      <a:srgbClr val="043A95"/>
                    </a:gs>
                  </a:gsLst>
                  <a:lin ang="16020000" scaled="0"/>
                  <a:tileRect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方正正大黑"/>
              </a:defRPr>
            </a:lvl1pPr>
          </a:lstStyle>
          <a:p>
            <a:pPr algn="l">
              <a:lnSpc>
                <a:spcPct val="100000"/>
              </a:lnSpc>
            </a:pPr>
            <a:r>
              <a:rPr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●铜牛数字员工</a:t>
            </a:r>
            <a:r>
              <a:rPr lang="en-US" altLang="zh-CN"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.AI </a:t>
            </a:r>
            <a:endParaRPr sz="2000" b="0" dirty="0">
              <a:solidFill>
                <a:schemeClr val="tx1">
                  <a:lumMod val="85000"/>
                  <a:lumOff val="15000"/>
                </a:schemeClr>
              </a:solidFill>
              <a:effectLst/>
              <a:cs typeface="微软雅黑" panose="020B0503020204020204" charset="-122"/>
              <a:sym typeface="阿里巴巴普惠体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13790" y="4288790"/>
            <a:ext cx="4392930" cy="39878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608965">
              <a:defRPr lang="zh-CN" altLang="en-US" sz="4400" b="1" spc="300">
                <a:gradFill flip="none" rotWithShape="1">
                  <a:gsLst>
                    <a:gs pos="15000">
                      <a:srgbClr val="142657"/>
                    </a:gs>
                    <a:gs pos="48000">
                      <a:srgbClr val="0270C5"/>
                    </a:gs>
                    <a:gs pos="46000">
                      <a:srgbClr val="043A95"/>
                    </a:gs>
                    <a:gs pos="100000">
                      <a:srgbClr val="142657"/>
                    </a:gs>
                    <a:gs pos="68000">
                      <a:srgbClr val="043A95"/>
                    </a:gs>
                  </a:gsLst>
                  <a:lin ang="16020000" scaled="0"/>
                  <a:tileRect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方正正大黑"/>
              </a:defRPr>
            </a:lvl1pPr>
          </a:lstStyle>
          <a:p>
            <a:pPr algn="l">
              <a:lnSpc>
                <a:spcPct val="100000"/>
              </a:lnSpc>
            </a:pPr>
            <a:r>
              <a:rPr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●</a:t>
            </a:r>
            <a:r>
              <a:rPr lang="en-US" altLang="zh-CN"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ANO</a:t>
            </a:r>
            <a:r>
              <a:rPr lang="zh-CN" altLang="en-US"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网络运维智能体</a:t>
            </a:r>
            <a:r>
              <a:rPr lang="en-US" altLang="zh-CN" sz="2000" b="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 </a:t>
            </a:r>
            <a:endParaRPr sz="2000" b="0" dirty="0">
              <a:solidFill>
                <a:schemeClr val="tx1">
                  <a:lumMod val="85000"/>
                  <a:lumOff val="15000"/>
                </a:schemeClr>
              </a:solidFill>
              <a:effectLst/>
              <a:cs typeface="微软雅黑" panose="020B0503020204020204" charset="-122"/>
              <a:sym typeface="阿里巴巴普惠体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48"/>
          <p:cNvSpPr txBox="1"/>
          <p:nvPr/>
        </p:nvSpPr>
        <p:spPr>
          <a:xfrm>
            <a:off x="2466340" y="3156585"/>
            <a:ext cx="7001510" cy="705485"/>
          </a:xfrm>
          <a:prstGeom prst="rect">
            <a:avLst/>
          </a:prstGeom>
          <a:noFill/>
          <a:effectLst/>
        </p:spPr>
        <p:txBody>
          <a:bodyPr wrap="square" lIns="91422" tIns="45709" rIns="91422" bIns="45709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ANO</a:t>
            </a:r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网络运维智能体</a:t>
            </a:r>
            <a:endParaRPr lang="zh-CN" altLang="en-US" sz="4000" dirty="0">
              <a:solidFill>
                <a:schemeClr val="tx1">
                  <a:lumMod val="85000"/>
                  <a:lumOff val="15000"/>
                </a:schemeClr>
              </a:solidFill>
              <a:cs typeface="微软雅黑" panose="020B0503020204020204" charset="-122"/>
              <a:sym typeface="阿里巴巴普惠体" panose="00020600040101010101" charset="-122"/>
            </a:endParaRPr>
          </a:p>
        </p:txBody>
      </p:sp>
      <p:sp>
        <p:nvSpPr>
          <p:cNvPr id="4" name="TextBox 48"/>
          <p:cNvSpPr txBox="1"/>
          <p:nvPr/>
        </p:nvSpPr>
        <p:spPr>
          <a:xfrm>
            <a:off x="4667155" y="2451100"/>
            <a:ext cx="2599690" cy="705485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rPr>
              <a:t>PART 3</a:t>
            </a:r>
            <a:endParaRPr lang="en-US" altLang="zh-CN" sz="4000" b="1" dirty="0">
              <a:solidFill>
                <a:schemeClr val="accent1"/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6870" y="222885"/>
            <a:ext cx="8419465" cy="460375"/>
          </a:xfrm>
        </p:spPr>
        <p:txBody>
          <a:bodyPr wrap="square"/>
          <a:p>
            <a:r>
              <a:rPr lang="en-US" altLang="zh-CN"/>
              <a:t>ANO</a:t>
            </a:r>
            <a:r>
              <a:rPr lang="zh-CN" altLang="en-US"/>
              <a:t>网络运维智能体</a:t>
            </a:r>
            <a:endParaRPr lang="en-US" altLang="zh-CN"/>
          </a:p>
        </p:txBody>
      </p:sp>
      <p:sp>
        <p:nvSpPr>
          <p:cNvPr id="22" name="矩形 21"/>
          <p:cNvSpPr/>
          <p:nvPr/>
        </p:nvSpPr>
        <p:spPr>
          <a:xfrm>
            <a:off x="203382" y="826318"/>
            <a:ext cx="238125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智能网络运维</a:t>
            </a:r>
            <a:r>
              <a:rPr lang="en-US" altLang="zh-CN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-</a:t>
            </a:r>
            <a:r>
              <a:rPr lang="zh-CN" alt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免费体验</a:t>
            </a:r>
            <a:endParaRPr lang="zh-CN" altLang="en-US" sz="1400" b="1" dirty="0" smtClean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effectLst>
                <a:reflection blurRad="6350" stA="14000" endA="900" endPos="50000" dist="63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601996" y="1166625"/>
            <a:ext cx="10893020" cy="3492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auto">
              <a:lnSpc>
                <a:spcPct val="120000"/>
              </a:lnSpc>
              <a:spcBef>
                <a:spcPts val="500"/>
              </a:spcBef>
              <a:buFont typeface="Wingdings" panose="05000000000000000000" charset="0"/>
              <a:buChar char="Ø"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设备层支持：覆盖架构评估、拓扑生成、结构解析、策略风险分析、智能预警监控、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AI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智能调试六大方向。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633" y="2551596"/>
            <a:ext cx="4373751" cy="697706"/>
          </a:xfrm>
          <a:prstGeom prst="rect">
            <a:avLst/>
          </a:prstGeom>
        </p:spPr>
      </p:pic>
      <p:sp>
        <p:nvSpPr>
          <p:cNvPr id="18" name="Text 3"/>
          <p:cNvSpPr/>
          <p:nvPr/>
        </p:nvSpPr>
        <p:spPr>
          <a:xfrm>
            <a:off x="711883" y="2570646"/>
            <a:ext cx="1738864" cy="2173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1400" b="1" dirty="0">
                <a:latin typeface="Inter Light" panose="02010600030101010101" pitchFamily="34" charset="-122"/>
                <a:ea typeface="Inter Light" panose="02010600030101010101" pitchFamily="34" charset="-122"/>
                <a:cs typeface="Inter Light" panose="02010600030101010101" pitchFamily="34" charset="-120"/>
              </a:rPr>
              <a:t>用户层 — 多角色覆盖</a:t>
            </a:r>
            <a:endParaRPr lang="zh-CN" sz="1400" b="1" dirty="0"/>
          </a:p>
        </p:txBody>
      </p:sp>
      <p:sp>
        <p:nvSpPr>
          <p:cNvPr id="19" name="Text 4"/>
          <p:cNvSpPr/>
          <p:nvPr/>
        </p:nvSpPr>
        <p:spPr>
          <a:xfrm>
            <a:off x="711883" y="2913149"/>
            <a:ext cx="2304043" cy="31710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zh-CN" altLang="en-US" sz="1100" dirty="0">
                <a:latin typeface="Inter" panose="02010600030101010101" pitchFamily="34" charset="-122"/>
                <a:ea typeface="Inter" panose="02010600030101010101" pitchFamily="34" charset="-122"/>
                <a:cs typeface="Inter" panose="02010600030101010101" pitchFamily="34" charset="-120"/>
              </a:rPr>
              <a:t>运维工程师、网络管理员、安全管理员通过统一界面进行操作与决策。</a:t>
            </a:r>
            <a:endParaRPr lang="zh-CN" sz="110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633" y="3633725"/>
            <a:ext cx="4373751" cy="697706"/>
          </a:xfrm>
          <a:prstGeom prst="rect">
            <a:avLst/>
          </a:prstGeom>
        </p:spPr>
      </p:pic>
      <p:sp>
        <p:nvSpPr>
          <p:cNvPr id="23" name="Text 5"/>
          <p:cNvSpPr/>
          <p:nvPr/>
        </p:nvSpPr>
        <p:spPr>
          <a:xfrm>
            <a:off x="711883" y="3652775"/>
            <a:ext cx="1738864" cy="2173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1400" b="1" dirty="0">
                <a:latin typeface="Inter Light" panose="02010600030101010101" pitchFamily="34" charset="-122"/>
                <a:ea typeface="Inter Light" panose="02010600030101010101" pitchFamily="34" charset="-122"/>
                <a:cs typeface="Inter Light" panose="02010600030101010101" pitchFamily="34" charset="-120"/>
              </a:rPr>
              <a:t>智能体层 — 核心引擎</a:t>
            </a:r>
            <a:endParaRPr lang="zh-CN" sz="1400" b="1" dirty="0"/>
          </a:p>
        </p:txBody>
      </p:sp>
      <p:sp>
        <p:nvSpPr>
          <p:cNvPr id="24" name="Text 6"/>
          <p:cNvSpPr/>
          <p:nvPr/>
        </p:nvSpPr>
        <p:spPr>
          <a:xfrm>
            <a:off x="711883" y="3995278"/>
            <a:ext cx="2238729" cy="31710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zh-CN" altLang="en-US" sz="1100" dirty="0">
                <a:latin typeface="Inter" panose="02010600030101010101" pitchFamily="34" charset="-122"/>
                <a:ea typeface="Inter" panose="02010600030101010101" pitchFamily="34" charset="-122"/>
                <a:cs typeface="Inter" panose="02010600030101010101" pitchFamily="34" charset="-120"/>
              </a:rPr>
              <a:t>Agent Orchestrator、工作流引擎、推理引擎协同运作，驱动智能决策。</a:t>
            </a:r>
            <a:endParaRPr lang="zh-CN" sz="110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620" y="4864100"/>
            <a:ext cx="2459990" cy="947420"/>
          </a:xfrm>
          <a:prstGeom prst="rect">
            <a:avLst/>
          </a:prstGeom>
        </p:spPr>
      </p:pic>
      <p:sp>
        <p:nvSpPr>
          <p:cNvPr id="27" name="Text 7"/>
          <p:cNvSpPr/>
          <p:nvPr/>
        </p:nvSpPr>
        <p:spPr>
          <a:xfrm>
            <a:off x="711883" y="4883339"/>
            <a:ext cx="1738864" cy="2173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1400" b="1" dirty="0">
                <a:latin typeface="Inter Light" panose="02010600030101010101" pitchFamily="34" charset="-122"/>
                <a:ea typeface="Inter Light" panose="02010600030101010101" pitchFamily="34" charset="-122"/>
                <a:cs typeface="Inter Light" panose="02010600030101010101" pitchFamily="34" charset="-120"/>
              </a:rPr>
              <a:t>模型层 — AI能力底座</a:t>
            </a:r>
            <a:endParaRPr lang="zh-CN" sz="1400" b="1" dirty="0"/>
          </a:p>
        </p:txBody>
      </p:sp>
      <p:sp>
        <p:nvSpPr>
          <p:cNvPr id="28" name="Text 8"/>
          <p:cNvSpPr/>
          <p:nvPr/>
        </p:nvSpPr>
        <p:spPr>
          <a:xfrm>
            <a:off x="711884" y="5225842"/>
            <a:ext cx="2179352" cy="483493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zh-CN" altLang="en-US" sz="1100" dirty="0">
                <a:latin typeface="Inter" panose="02010600030101010101" pitchFamily="34" charset="-122"/>
                <a:ea typeface="Inter" panose="02010600030101010101" pitchFamily="34" charset="-122"/>
                <a:cs typeface="Inter" panose="02010600030101010101" pitchFamily="34" charset="-120"/>
              </a:rPr>
              <a:t>网络认知模型、文档解析模型、大语言模型三层融合，构建深度理解能力。</a:t>
            </a:r>
            <a:endParaRPr lang="zh-CN" sz="1100" dirty="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921" y="1953931"/>
            <a:ext cx="7867397" cy="4827563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6870" y="222885"/>
            <a:ext cx="8419465" cy="460375"/>
          </a:xfrm>
        </p:spPr>
        <p:txBody>
          <a:bodyPr wrap="square"/>
          <a:p>
            <a:r>
              <a:rPr lang="zh-CN" altLang="en-US"/>
              <a:t>标准智能应用：智能交互与任务执行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03382" y="826318"/>
            <a:ext cx="238125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智能网络运维</a:t>
            </a:r>
            <a:r>
              <a:rPr lang="en-US" altLang="zh-CN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-</a:t>
            </a:r>
            <a:r>
              <a:rPr lang="zh-CN" alt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免费体验</a:t>
            </a:r>
            <a:endParaRPr lang="zh-CN" altLang="en-US" sz="1400" b="1" dirty="0" smtClean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effectLst>
                <a:reflection blurRad="6350" stA="14000" endA="900" endPos="50000" dist="63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0" name="矩形 29"/>
          <p:cNvSpPr/>
          <p:nvPr>
            <p:custDataLst>
              <p:tags r:id="rId1"/>
            </p:custDataLst>
          </p:nvPr>
        </p:nvSpPr>
        <p:spPr>
          <a:xfrm>
            <a:off x="628221" y="1248266"/>
            <a:ext cx="10893020" cy="11887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auto">
              <a:lnSpc>
                <a:spcPct val="120000"/>
              </a:lnSpc>
              <a:spcBef>
                <a:spcPts val="500"/>
              </a:spcBef>
              <a:buFont typeface="Wingdings" panose="05000000000000000000" charset="0"/>
              <a:buChar char="Ø"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依托对话式 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AI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引擎，以自然语言驱动设备调试、故障自愈与配置下发，自动校验执行结果并支持异常回滚，确保网络变更安全可控，降低运维人员技能门槛与操作负荷。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fontAlgn="auto">
              <a:lnSpc>
                <a:spcPct val="120000"/>
              </a:lnSpc>
              <a:spcBef>
                <a:spcPts val="500"/>
              </a:spcBef>
              <a:buFont typeface="Wingdings" panose="05000000000000000000" charset="0"/>
              <a:buChar char="Ø"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依托深度策略解析引擎，全面分析防火墙与路由策略，精准定位冗余、影子、不合规规则及环路隐患，生成安全评估报告，揭示策略配置中的潜在连接问题与安全漏洞。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320" y="3028315"/>
            <a:ext cx="3670935" cy="30130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140" y="3026410"/>
            <a:ext cx="3483610" cy="30143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830" y="3026410"/>
            <a:ext cx="4204970" cy="30149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6870" y="222885"/>
            <a:ext cx="8419465" cy="460375"/>
          </a:xfrm>
        </p:spPr>
        <p:txBody>
          <a:bodyPr wrap="square"/>
          <a:p>
            <a:r>
              <a:rPr lang="zh-CN" altLang="en-US"/>
              <a:t>灵活部署与安全保障</a:t>
            </a:r>
            <a:endParaRPr lang="zh-CN" altLang="en-US"/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727091" y="972950"/>
            <a:ext cx="10893020" cy="3289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auto">
              <a:lnSpc>
                <a:spcPct val="120000"/>
              </a:lnSpc>
              <a:spcBef>
                <a:spcPts val="500"/>
              </a:spcBef>
              <a:buFont typeface="Wingdings" panose="05000000000000000000" charset="0"/>
              <a:buChar char="Ø"/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ANO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运维智能体提供三种灵活的交付模式，以满足不同客户对数据安全和成本的要求。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AutoShape 5"/>
          <p:cNvSpPr/>
          <p:nvPr/>
        </p:nvSpPr>
        <p:spPr>
          <a:xfrm>
            <a:off x="762000" y="2159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t="29597" b="29597"/>
          <a:stretch>
            <a:fillRect/>
          </a:stretch>
        </p:blipFill>
        <p:spPr>
          <a:xfrm>
            <a:off x="889000" y="2286000"/>
            <a:ext cx="304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7"/>
          <p:cNvSpPr/>
          <p:nvPr/>
        </p:nvSpPr>
        <p:spPr>
          <a:xfrm>
            <a:off x="952500" y="4064000"/>
            <a:ext cx="2921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spcAft>
                <a:spcPts val="800"/>
              </a:spcAft>
              <a:defRPr/>
            </a:pPr>
            <a:r>
              <a:rPr lang="en-US" sz="1800" b="1" i="0" u="none" strike="noStrike">
                <a:solidFill>
                  <a:srgbClr val="007B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全本地私有化部署</a:t>
            </a:r>
            <a:endParaRPr lang="en-US" sz="1100"/>
          </a:p>
          <a:p>
            <a:pPr indent="0" algn="l">
              <a:lnSpc>
                <a:spcPct val="108000"/>
              </a:lnSpc>
              <a:spcAft>
                <a:spcPts val="600"/>
              </a:spcAft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架构描述：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所有模型均在客户内网环境运行，物理隔绝外部网络。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Aft>
                <a:spcPts val="600"/>
              </a:spcAft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数据流向与安全：</a:t>
            </a:r>
            <a:r>
              <a:rPr lang="en-US" sz="12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最高安全级别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，数据全程在内网闭环，无任何外发风险。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适用客户类型：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对合规性要求极高的政务、金融、军工、运营商等行业。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8"/>
          <p:cNvSpPr/>
          <p:nvPr/>
        </p:nvSpPr>
        <p:spPr>
          <a:xfrm>
            <a:off x="4445000" y="2159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3"/>
          <a:srcRect t="11282" b="11282"/>
          <a:stretch>
            <a:fillRect/>
          </a:stretch>
        </p:blipFill>
        <p:spPr>
          <a:xfrm>
            <a:off x="4572000" y="2286000"/>
            <a:ext cx="304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0"/>
          <p:cNvSpPr/>
          <p:nvPr/>
        </p:nvSpPr>
        <p:spPr>
          <a:xfrm>
            <a:off x="4635500" y="4064000"/>
            <a:ext cx="2921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spcAft>
                <a:spcPts val="800"/>
              </a:spcAft>
              <a:defRPr/>
            </a:pPr>
            <a:r>
              <a:rPr lang="en-US" sz="1800" b="1" i="0" u="none" strike="noStrike">
                <a:solidFill>
                  <a:srgbClr val="007B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混合云推理接入</a:t>
            </a:r>
            <a:endParaRPr lang="en-US" sz="1100"/>
          </a:p>
          <a:p>
            <a:pPr indent="0" algn="l">
              <a:lnSpc>
                <a:spcPct val="108000"/>
              </a:lnSpc>
              <a:spcAft>
                <a:spcPts val="600"/>
              </a:spcAft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架构描述：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敏感数据在本地完成清洗解析，仅特征向量上云进行推理计算。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Aft>
                <a:spcPts val="600"/>
              </a:spcAft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数据流向与安全：</a:t>
            </a:r>
            <a:r>
              <a:rPr lang="en-US" sz="1200" b="1" i="0" u="none" strike="noStrike">
                <a:solidFill>
                  <a:srgbClr val="D9770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高安全级别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，核心业务数据不出域，兼顾算力弹性与安全。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适用客户类型：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希望利用云端弹性算力应对波峰波谷的大中型企业。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1"/>
          <p:cNvSpPr/>
          <p:nvPr/>
        </p:nvSpPr>
        <p:spPr>
          <a:xfrm>
            <a:off x="8128000" y="2159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2"/>
          <p:cNvPicPr>
            <a:picLocks noChangeAspect="1"/>
          </p:cNvPicPr>
          <p:nvPr/>
        </p:nvPicPr>
        <p:blipFill>
          <a:blip r:embed="rId4"/>
          <a:srcRect t="1851" b="1851"/>
          <a:stretch>
            <a:fillRect/>
          </a:stretch>
        </p:blipFill>
        <p:spPr>
          <a:xfrm>
            <a:off x="8255000" y="2286000"/>
            <a:ext cx="304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3"/>
          <p:cNvSpPr/>
          <p:nvPr/>
        </p:nvSpPr>
        <p:spPr>
          <a:xfrm>
            <a:off x="8318500" y="4064000"/>
            <a:ext cx="2921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spcAft>
                <a:spcPts val="800"/>
              </a:spcAft>
              <a:defRPr/>
            </a:pPr>
            <a:r>
              <a:rPr lang="en-US" sz="1800" b="1" i="0" u="none" strike="noStrike">
                <a:solidFill>
                  <a:srgbClr val="007B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托管式算力服务</a:t>
            </a:r>
            <a:endParaRPr lang="en-US" sz="1100"/>
          </a:p>
          <a:p>
            <a:pPr indent="0" algn="l">
              <a:lnSpc>
                <a:spcPct val="108000"/>
              </a:lnSpc>
              <a:spcAft>
                <a:spcPts val="600"/>
              </a:spcAft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架构描述：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由我方提供独享实例化的算力集群，客户通过API接口直接调用。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Aft>
                <a:spcPts val="600"/>
              </a:spcAft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数据流向与安全：</a:t>
            </a: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高安全级别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，租户间采用物理隔离技术，确保数据互不干扰。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适用客户类型：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追求快速上线、降低运维复杂度的中小企业。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848610" y="5666105"/>
            <a:ext cx="75209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tx1"/>
                </a:solidFill>
              </a:rPr>
              <a:t>北京产权交易所阳光采购平台联系方式：</a:t>
            </a:r>
            <a:r>
              <a:rPr lang="en-US" altLang="zh-CN" b="1">
                <a:solidFill>
                  <a:schemeClr val="tx1"/>
                </a:solidFill>
              </a:rPr>
              <a:t>13810786377</a:t>
            </a:r>
            <a:endParaRPr lang="en-US" altLang="zh-CN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8"/>
          <p:cNvSpPr txBox="1"/>
          <p:nvPr/>
        </p:nvSpPr>
        <p:spPr>
          <a:xfrm>
            <a:off x="2466340" y="3156585"/>
            <a:ext cx="7001510" cy="705485"/>
          </a:xfrm>
          <a:prstGeom prst="rect">
            <a:avLst/>
          </a:prstGeom>
          <a:noFill/>
          <a:effectLst/>
        </p:spPr>
        <p:txBody>
          <a:bodyPr wrap="square" lIns="91422" tIns="45709" rIns="91422" bIns="45709" rtlCol="0">
            <a:spAutoFit/>
          </a:bodyPr>
          <a:lstStyle/>
          <a:p>
            <a:pPr algn="ctr"/>
            <a:r>
              <a:rPr sz="400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泛微</a:t>
            </a:r>
            <a:r>
              <a:rPr lang="en-US" altLang="zh-CN" sz="400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Xiaoe.AI</a:t>
            </a:r>
            <a:endParaRPr lang="zh-CN" altLang="en-US" sz="4000" b="1" dirty="0">
              <a:effectLst/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4" name="TextBox 48"/>
          <p:cNvSpPr txBox="1"/>
          <p:nvPr/>
        </p:nvSpPr>
        <p:spPr>
          <a:xfrm>
            <a:off x="4667155" y="2451100"/>
            <a:ext cx="2599690" cy="705485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rPr>
              <a:t>PART 1</a:t>
            </a:r>
            <a:endParaRPr lang="en-US" altLang="zh-CN" sz="4000" b="1" dirty="0">
              <a:solidFill>
                <a:schemeClr val="accent1"/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6870" y="222885"/>
            <a:ext cx="8073390" cy="460375"/>
          </a:xfrm>
        </p:spPr>
        <p:txBody>
          <a:bodyPr wrap="square"/>
          <a:lstStyle/>
          <a:p>
            <a:r>
              <a:rPr lang="zh-CN" altLang="en-US" b="0" dirty="0">
                <a:latin typeface="微软雅黑" panose="020B0503020204020204" charset="-122"/>
                <a:ea typeface="微软雅黑" panose="020B0503020204020204" charset="-122"/>
              </a:rPr>
              <a:t>商务模式</a:t>
            </a:r>
            <a:r>
              <a:rPr lang="en-US" altLang="zh-CN" b="0" dirty="0"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b="0" dirty="0">
                <a:latin typeface="微软雅黑" panose="020B0503020204020204" charset="-122"/>
                <a:ea typeface="微软雅黑" panose="020B0503020204020204" charset="-122"/>
              </a:rPr>
              <a:t>免费私域部署体验，一站式获取自主知识产权</a:t>
            </a:r>
            <a:endParaRPr lang="zh-CN" altLang="en-US" b="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2" name="组合 101"/>
          <p:cNvGrpSpPr/>
          <p:nvPr/>
        </p:nvGrpSpPr>
        <p:grpSpPr>
          <a:xfrm>
            <a:off x="552000" y="976566"/>
            <a:ext cx="11113140" cy="4915768"/>
            <a:chOff x="552000" y="1269000"/>
            <a:chExt cx="11113140" cy="4915768"/>
          </a:xfrm>
        </p:grpSpPr>
        <p:sp>
          <p:nvSpPr>
            <p:cNvPr id="103" name="矩形 102"/>
            <p:cNvSpPr/>
            <p:nvPr/>
          </p:nvSpPr>
          <p:spPr>
            <a:xfrm>
              <a:off x="552000" y="1269000"/>
              <a:ext cx="4104000" cy="4675865"/>
            </a:xfrm>
            <a:prstGeom prst="rect">
              <a:avLst/>
            </a:prstGeom>
            <a:solidFill>
              <a:srgbClr val="0C72CA">
                <a:alpha val="7000"/>
              </a:srgbClr>
            </a:solidFill>
            <a:ln w="9525" cap="flat">
              <a:noFill/>
              <a:prstDash val="sysDash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8" tIns="45718" rIns="45718" bIns="45718" numCol="1" spcCol="38100" rtlCol="0" anchor="t">
              <a:noAutofit/>
            </a:bodyPr>
            <a:lstStyle/>
            <a:p>
              <a:pPr algn="ctr" hangingPunct="0">
                <a:lnSpc>
                  <a:spcPct val="150000"/>
                </a:lnSpc>
              </a:pPr>
              <a:endParaRPr lang="zh-CN" altLang="en-US" sz="1050" dirty="0">
                <a:solidFill>
                  <a:srgbClr val="0C72CA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endParaRPr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1008184" y="1498003"/>
              <a:ext cx="3312956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800" dirty="0">
                  <a:solidFill>
                    <a:srgbClr val="18907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零成本体验泛微办公</a:t>
              </a:r>
              <a:r>
                <a:rPr lang="en-US" altLang="zh-CN" sz="1800" dirty="0">
                  <a:solidFill>
                    <a:srgbClr val="18907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Agent</a:t>
              </a:r>
              <a:endParaRPr lang="zh-CN" altLang="en-US" sz="1800" dirty="0">
                <a:solidFill>
                  <a:srgbClr val="189079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5" name="矩形 104"/>
            <p:cNvSpPr/>
            <p:nvPr/>
          </p:nvSpPr>
          <p:spPr>
            <a:xfrm>
              <a:off x="865140" y="2054587"/>
              <a:ext cx="3456000" cy="591216"/>
            </a:xfrm>
            <a:prstGeom prst="rect">
              <a:avLst/>
            </a:prstGeom>
            <a:solidFill>
              <a:srgbClr val="1890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项目管理团队</a:t>
              </a:r>
              <a:endParaRPr lang="zh-CN" altLang="en-US" sz="1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6" name="矩形 105"/>
            <p:cNvSpPr/>
            <p:nvPr/>
          </p:nvSpPr>
          <p:spPr>
            <a:xfrm>
              <a:off x="876000" y="2926861"/>
              <a:ext cx="1483073" cy="655544"/>
            </a:xfrm>
            <a:prstGeom prst="rect">
              <a:avLst/>
            </a:prstGeom>
            <a:solidFill>
              <a:srgbClr val="189079">
                <a:alpha val="1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800" dirty="0">
                  <a:solidFill>
                    <a:srgbClr val="18907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北京企业</a:t>
              </a:r>
              <a:endParaRPr lang="zh-CN" altLang="en-US" sz="1800" dirty="0">
                <a:solidFill>
                  <a:srgbClr val="1890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2827598" y="2926861"/>
              <a:ext cx="1504402" cy="655544"/>
            </a:xfrm>
            <a:prstGeom prst="rect">
              <a:avLst/>
            </a:prstGeom>
            <a:solidFill>
              <a:srgbClr val="189079">
                <a:alpha val="1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800" dirty="0">
                  <a:solidFill>
                    <a:srgbClr val="18907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海量</a:t>
              </a:r>
              <a:r>
                <a:rPr lang="en-US" altLang="zh-CN" sz="1800" dirty="0">
                  <a:solidFill>
                    <a:srgbClr val="18907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&amp;</a:t>
              </a:r>
              <a:r>
                <a:rPr lang="zh-CN" altLang="en-US" sz="1800" dirty="0">
                  <a:solidFill>
                    <a:srgbClr val="18907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泛微</a:t>
              </a:r>
              <a:endParaRPr lang="zh-CN" altLang="en-US" sz="1800" dirty="0">
                <a:solidFill>
                  <a:srgbClr val="1890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876000" y="3724514"/>
              <a:ext cx="3543600" cy="2030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1200" b="1" noProof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私域部署环境要求：</a:t>
              </a:r>
              <a:r>
                <a:rPr lang="en-US" altLang="zh-CN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64</a:t>
              </a:r>
              <a:r>
                <a:rPr lang="zh-CN" altLang="en-US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核</a:t>
              </a:r>
              <a:r>
                <a:rPr lang="en-US" altLang="zh-CN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CPU+128G</a:t>
              </a:r>
              <a:r>
                <a:rPr lang="zh-CN" altLang="en-US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内存</a:t>
              </a:r>
              <a:r>
                <a:rPr lang="en-US" altLang="zh-CN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+48G</a:t>
              </a:r>
              <a:r>
                <a:rPr lang="zh-CN" altLang="en-US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显存</a:t>
              </a:r>
              <a:r>
                <a:rPr lang="en-US" altLang="zh-CN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=</a:t>
              </a:r>
              <a:r>
                <a:rPr lang="zh-CN" altLang="en-US" sz="12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体验文、事、会、问、查、办智能体</a:t>
              </a:r>
              <a:endParaRPr lang="en-US" altLang="zh-CN" sz="120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  <a:p>
              <a:pPr fontAlgn="auto">
                <a:lnSpc>
                  <a:spcPct val="150000"/>
                </a:lnSpc>
              </a:pPr>
              <a:r>
                <a:rPr lang="en-US" altLang="zh-CN" sz="12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Agent</a:t>
              </a:r>
              <a:r>
                <a:rPr lang="zh-CN" altLang="en-US" sz="12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开箱即用：</a:t>
              </a:r>
              <a:r>
                <a:rPr lang="zh-CN" altLang="zh-CN" sz="1200" dirty="0">
                  <a:latin typeface="微软雅黑" panose="020B0503020204020204" charset="-122"/>
                  <a:ea typeface="微软雅黑" panose="020B0503020204020204" charset="-122"/>
                </a:rPr>
                <a:t>AI扩写、AI续写、AI缩写、AI校对、AI生成大纲、AI生成JD、AI生成邮件、AI生成发言稿、AI生成广告文案、AI生成合同、AI生成考题、AI文本摘要生成、公文写作助手、流程审批助手、政策文件解读报价单提取</a:t>
              </a: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……</a:t>
              </a:r>
              <a:endParaRPr lang="zh-CN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9" name="矩形 108"/>
            <p:cNvSpPr/>
            <p:nvPr/>
          </p:nvSpPr>
          <p:spPr>
            <a:xfrm>
              <a:off x="4909992" y="1269000"/>
              <a:ext cx="6755148" cy="4675865"/>
            </a:xfrm>
            <a:prstGeom prst="rect">
              <a:avLst/>
            </a:prstGeom>
            <a:solidFill>
              <a:srgbClr val="0C72CA">
                <a:alpha val="7000"/>
              </a:srgbClr>
            </a:solidFill>
            <a:ln w="9525" cap="flat">
              <a:noFill/>
              <a:prstDash val="sysDash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8" tIns="45718" rIns="45718" bIns="45718" numCol="1" spcCol="38100" rtlCol="0" anchor="t">
              <a:noAutofit/>
            </a:bodyPr>
            <a:lstStyle/>
            <a:p>
              <a:pPr algn="ctr" hangingPunct="0">
                <a:lnSpc>
                  <a:spcPct val="150000"/>
                </a:lnSpc>
              </a:pPr>
              <a:endParaRPr lang="zh-CN" altLang="en-US" sz="1050" dirty="0">
                <a:solidFill>
                  <a:srgbClr val="0C72CA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endParaRPr>
            </a:p>
          </p:txBody>
        </p:sp>
        <p:sp>
          <p:nvSpPr>
            <p:cNvPr id="110" name="矩形 109"/>
            <p:cNvSpPr/>
            <p:nvPr/>
          </p:nvSpPr>
          <p:spPr>
            <a:xfrm>
              <a:off x="5160195" y="2054495"/>
              <a:ext cx="2564130" cy="591185"/>
            </a:xfrm>
            <a:prstGeom prst="rect">
              <a:avLst/>
            </a:prstGeom>
            <a:solidFill>
              <a:srgbClr val="005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北京企业</a:t>
              </a:r>
              <a:endParaRPr lang="zh-CN" altLang="en-US" sz="1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11" name="文本框 110"/>
            <p:cNvSpPr txBox="1"/>
            <p:nvPr/>
          </p:nvSpPr>
          <p:spPr>
            <a:xfrm>
              <a:off x="5164496" y="3785103"/>
              <a:ext cx="6216794" cy="2399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indent="0" fontAlgn="auto">
                <a:lnSpc>
                  <a:spcPct val="150000"/>
                </a:lnSpc>
                <a:buNone/>
                <a:defRPr sz="1600" strike="noStrike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defRPr>
              </a:lvl1pPr>
            </a:lstStyle>
            <a:p>
              <a:r>
                <a:rPr lang="zh-CN" altLang="en-US" sz="1200" b="1" dirty="0">
                  <a:solidFill>
                    <a:srgbClr val="FF0000"/>
                  </a:solidFill>
                </a:rPr>
                <a:t>全套素材：支持</a:t>
              </a:r>
              <a:r>
                <a:rPr lang="zh-CN" altLang="zh-CN" sz="1200" dirty="0"/>
                <a:t>为伙伴提供全套软著申请素材</a:t>
              </a:r>
              <a:endParaRPr lang="zh-CN" altLang="zh-CN" sz="1200" dirty="0"/>
            </a:p>
            <a:p>
              <a:r>
                <a:rPr lang="zh-CN" altLang="en-US" sz="1200" b="1" dirty="0">
                  <a:solidFill>
                    <a:srgbClr val="FF0000"/>
                  </a:solidFill>
                </a:rPr>
                <a:t>核心知识：</a:t>
              </a:r>
              <a:r>
                <a:rPr lang="zh-CN" altLang="zh-CN" sz="1200" dirty="0"/>
                <a:t>涵盖Xiaoe.AI数智大脑、智能小e大模型平台、e-builder低代码构建平台等核心产品的技术文档、功能清单、架构说明与界面素材</a:t>
              </a:r>
              <a:endParaRPr lang="en-US" altLang="zh-CN" sz="1200" dirty="0"/>
            </a:p>
            <a:p>
              <a:r>
                <a:rPr lang="zh-CN" altLang="en-US" sz="1200" b="1" dirty="0">
                  <a:solidFill>
                    <a:srgbClr val="FF0000"/>
                  </a:solidFill>
                </a:rPr>
                <a:t>一站拿证：</a:t>
              </a:r>
              <a:r>
                <a:rPr lang="zh-CN" altLang="zh-CN" sz="1200" dirty="0"/>
                <a:t>直击软著申报要点，从材料梳理到文档输出一站式交付，助力数科公司快速获取自主知识产权</a:t>
              </a:r>
              <a:endParaRPr lang="en-US" altLang="zh-CN" sz="1200" dirty="0"/>
            </a:p>
            <a:p>
              <a:endParaRPr lang="en-US" altLang="zh-CN" sz="1200" dirty="0"/>
            </a:p>
            <a:p>
              <a:r>
                <a:rPr lang="zh-CN" altLang="en-US" sz="1200" dirty="0"/>
                <a:t>注：源代码不可用于授权范围外的其他商业用途</a:t>
              </a:r>
              <a:endParaRPr lang="zh-CN" altLang="zh-CN" sz="1200" dirty="0"/>
            </a:p>
            <a:p>
              <a:endParaRPr lang="zh-CN" altLang="zh-CN" dirty="0"/>
            </a:p>
          </p:txBody>
        </p:sp>
        <p:sp>
          <p:nvSpPr>
            <p:cNvPr id="112" name="矩形 111"/>
            <p:cNvSpPr/>
            <p:nvPr/>
          </p:nvSpPr>
          <p:spPr>
            <a:xfrm>
              <a:off x="887112" y="1557000"/>
              <a:ext cx="50028" cy="251338"/>
            </a:xfrm>
            <a:prstGeom prst="rect">
              <a:avLst/>
            </a:prstGeom>
            <a:solidFill>
              <a:srgbClr val="1890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8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3" name="文本框 112"/>
            <p:cNvSpPr txBox="1"/>
            <p:nvPr/>
          </p:nvSpPr>
          <p:spPr>
            <a:xfrm>
              <a:off x="5292508" y="1498003"/>
              <a:ext cx="450173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800" dirty="0">
                  <a:solidFill>
                    <a:srgbClr val="005BAB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共享软著模式</a:t>
              </a:r>
              <a:endParaRPr lang="zh-CN" altLang="en-US" sz="1800" dirty="0">
                <a:solidFill>
                  <a:srgbClr val="005BAB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4" name="矩形 113"/>
            <p:cNvSpPr/>
            <p:nvPr/>
          </p:nvSpPr>
          <p:spPr>
            <a:xfrm>
              <a:off x="5171436" y="1557000"/>
              <a:ext cx="50028" cy="251338"/>
            </a:xfrm>
            <a:prstGeom prst="rect">
              <a:avLst/>
            </a:prstGeom>
            <a:solidFill>
              <a:srgbClr val="005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8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15" name="图片 114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2089" y="3032627"/>
              <a:ext cx="503821" cy="503821"/>
            </a:xfrm>
            <a:prstGeom prst="rect">
              <a:avLst/>
            </a:prstGeom>
          </p:spPr>
        </p:pic>
        <p:grpSp>
          <p:nvGrpSpPr>
            <p:cNvPr id="116" name="组合 115"/>
            <p:cNvGrpSpPr/>
            <p:nvPr/>
          </p:nvGrpSpPr>
          <p:grpSpPr>
            <a:xfrm>
              <a:off x="5160346" y="2926862"/>
              <a:ext cx="6216794" cy="655544"/>
              <a:chOff x="5207206" y="2926862"/>
              <a:chExt cx="7152794" cy="655544"/>
            </a:xfrm>
          </p:grpSpPr>
          <p:sp>
            <p:nvSpPr>
              <p:cNvPr id="117" name="矩形 116"/>
              <p:cNvSpPr/>
              <p:nvPr/>
            </p:nvSpPr>
            <p:spPr>
              <a:xfrm>
                <a:off x="6814422" y="2926862"/>
                <a:ext cx="1342390" cy="655544"/>
              </a:xfrm>
              <a:prstGeom prst="rect">
                <a:avLst/>
              </a:prstGeom>
              <a:solidFill>
                <a:srgbClr val="005BAB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100" dirty="0">
                    <a:solidFill>
                      <a:srgbClr val="005BAB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设计说明书</a:t>
                </a:r>
                <a:endParaRPr lang="zh-CN" altLang="en-US" sz="1100" dirty="0">
                  <a:solidFill>
                    <a:srgbClr val="005BAB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矩形 117"/>
              <p:cNvSpPr/>
              <p:nvPr/>
            </p:nvSpPr>
            <p:spPr>
              <a:xfrm>
                <a:off x="8421228" y="2926862"/>
                <a:ext cx="1342390" cy="655544"/>
              </a:xfrm>
              <a:prstGeom prst="rect">
                <a:avLst/>
              </a:prstGeom>
              <a:solidFill>
                <a:srgbClr val="005BAB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100" dirty="0">
                    <a:solidFill>
                      <a:srgbClr val="005BAB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用户手册</a:t>
                </a:r>
                <a:endParaRPr lang="zh-CN" altLang="en-US" sz="1100" dirty="0">
                  <a:solidFill>
                    <a:srgbClr val="005BAB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矩形 118"/>
              <p:cNvSpPr/>
              <p:nvPr/>
            </p:nvSpPr>
            <p:spPr>
              <a:xfrm>
                <a:off x="10028034" y="2926862"/>
                <a:ext cx="1342390" cy="655544"/>
              </a:xfrm>
              <a:prstGeom prst="rect">
                <a:avLst/>
              </a:prstGeom>
              <a:solidFill>
                <a:srgbClr val="005BAB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100" dirty="0">
                    <a:solidFill>
                      <a:srgbClr val="005BAB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开发过程文档</a:t>
                </a:r>
                <a:endParaRPr lang="zh-CN" altLang="en-US" sz="1100" dirty="0">
                  <a:solidFill>
                    <a:srgbClr val="005BAB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5207206" y="2926862"/>
                <a:ext cx="1342800" cy="655544"/>
              </a:xfrm>
              <a:prstGeom prst="rect">
                <a:avLst/>
              </a:prstGeom>
              <a:solidFill>
                <a:srgbClr val="005BAB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100" dirty="0">
                    <a:solidFill>
                      <a:srgbClr val="005BAB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源代码</a:t>
                </a:r>
                <a:endParaRPr lang="zh-CN" altLang="en-US" sz="1100" dirty="0">
                  <a:solidFill>
                    <a:srgbClr val="005BAB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矩形 120"/>
              <p:cNvSpPr/>
              <p:nvPr/>
            </p:nvSpPr>
            <p:spPr>
              <a:xfrm>
                <a:off x="11634839" y="2926862"/>
                <a:ext cx="725161" cy="655544"/>
              </a:xfrm>
              <a:prstGeom prst="rect">
                <a:avLst/>
              </a:prstGeom>
              <a:solidFill>
                <a:srgbClr val="005BAB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800" dirty="0">
                    <a:solidFill>
                      <a:srgbClr val="005BAB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…</a:t>
                </a:r>
                <a:endParaRPr lang="zh-CN" altLang="en-US" sz="1800" dirty="0">
                  <a:solidFill>
                    <a:srgbClr val="005BAB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22" name="矩形 121"/>
          <p:cNvSpPr/>
          <p:nvPr/>
        </p:nvSpPr>
        <p:spPr>
          <a:xfrm>
            <a:off x="8817160" y="1762061"/>
            <a:ext cx="2564130" cy="591185"/>
          </a:xfrm>
          <a:prstGeom prst="rect">
            <a:avLst/>
          </a:prstGeom>
          <a:solidFill>
            <a:srgbClr val="005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Xiao.e</a:t>
            </a:r>
            <a:endParaRPr lang="en-US" sz="18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3" name="加号 122"/>
          <p:cNvSpPr/>
          <p:nvPr/>
        </p:nvSpPr>
        <p:spPr>
          <a:xfrm>
            <a:off x="8004810" y="1728136"/>
            <a:ext cx="565150" cy="591185"/>
          </a:xfrm>
          <a:prstGeom prst="mathPlus">
            <a:avLst/>
          </a:prstGeom>
          <a:solidFill>
            <a:srgbClr val="005BAB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552000" y="5758197"/>
            <a:ext cx="1111314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泛微在</a:t>
            </a:r>
            <a:r>
              <a:rPr lang="en-US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OA</a:t>
            </a:r>
            <a:r>
              <a:rPr lang="zh-CN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行业排名第一，</a:t>
            </a:r>
            <a:r>
              <a: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办公</a:t>
            </a:r>
            <a:r>
              <a:rPr lang="en-US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Agent</a:t>
            </a:r>
            <a:r>
              <a: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应用</a:t>
            </a:r>
            <a:r>
              <a:rPr lang="zh-CN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数据全面领先：全国员工超</a:t>
            </a:r>
            <a:r>
              <a:rPr lang="en-US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000人，每年增长30%；服务覆盖200多个城市，实现2小时服务圈；为超80,000家客户提供服务，覆盖87个行业；年研发投入近4.3亿元，占营收14.8%；是OA行业唯一上交所主板上市企业（603039），202</a:t>
            </a:r>
            <a:r>
              <a:rPr lang="en-US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zh-CN" sz="1200" i="0" dirty="0">
                <a:effectLst/>
                <a:latin typeface="微软雅黑" panose="020B0503020204020204" charset="-122"/>
                <a:ea typeface="微软雅黑" panose="020B0503020204020204" charset="-122"/>
              </a:rPr>
              <a:t>年销售额达23亿元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，是第二名致远互联的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倍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551815" y="6219825"/>
            <a:ext cx="976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608965" rtl="0" eaLnBrk="1" latinLnBrk="0" hangingPunct="1">
              <a:spcBef>
                <a:spcPct val="0"/>
              </a:spcBef>
              <a:buNone/>
              <a:defRPr lang="zh-CN" altLang="en-US" sz="2400" b="1" kern="12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注</a:t>
            </a:r>
            <a:r>
              <a:rPr lang="en-US" altLang="zh-CN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资源获取仅可通过北京产权交易所阳光采购平台，更多商务需求可线下具体沟通</a:t>
            </a:r>
            <a:endParaRPr sz="1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20" y="223769"/>
            <a:ext cx="10512862" cy="460375"/>
          </a:xfrm>
        </p:spPr>
        <p:txBody>
          <a:bodyPr/>
          <a:lstStyle/>
          <a:p>
            <a:r>
              <a:rPr lang="zh-CN" altLang="en-US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核心优势</a:t>
            </a:r>
            <a:r>
              <a:rPr lang="en-US" altLang="zh-CN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全站信创适配，国产算力兼容，安全管控脱敏</a:t>
            </a:r>
            <a:endParaRPr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hape 17093"/>
          <p:cNvSpPr/>
          <p:nvPr/>
        </p:nvSpPr>
        <p:spPr>
          <a:xfrm>
            <a:off x="642619" y="1422103"/>
            <a:ext cx="1783080" cy="765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noAutofit/>
          </a:bodyPr>
          <a:lstStyle>
            <a:lvl1pPr algn="r">
              <a:lnSpc>
                <a:spcPct val="120000"/>
              </a:lnSpc>
              <a:spcBef>
                <a:spcPts val="100"/>
              </a:spcBef>
              <a:defRPr sz="800">
                <a:solidFill>
                  <a:srgbClr val="FFFFFF">
                    <a:alpha val="70000"/>
                  </a:srgbClr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+mn-lt"/>
                <a:ea typeface="+mn-ea"/>
                <a:cs typeface="+mn-cs"/>
                <a:sym typeface="Roboto Condensed Regular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sz="1050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采用自然语言、</a:t>
            </a:r>
            <a:r>
              <a:rPr lang="en-US" altLang="zh-CN" sz="1050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OCR</a:t>
            </a:r>
            <a:r>
              <a:rPr lang="zh-CN" altLang="en-US" sz="1050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050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RPA</a:t>
            </a:r>
            <a:r>
              <a:rPr lang="zh-CN" altLang="en-US" sz="1050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、大模型等技术为每位组织构建一位</a:t>
            </a:r>
            <a:r>
              <a:rPr lang="en-US" altLang="zh-CN" sz="1050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7*24</a:t>
            </a:r>
            <a:r>
              <a:rPr lang="zh-CN" altLang="en-US" sz="1050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小时的智能助理。</a:t>
            </a:r>
            <a:endParaRPr lang="zh-CN" altLang="en-US" sz="1050" dirty="0">
              <a:solidFill>
                <a:srgbClr val="214DA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Shape 17092"/>
          <p:cNvSpPr/>
          <p:nvPr/>
        </p:nvSpPr>
        <p:spPr>
          <a:xfrm>
            <a:off x="5308599" y="1000781"/>
            <a:ext cx="1236345" cy="3663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spAutoFit/>
          </a:bodyPr>
          <a:lstStyle>
            <a:lvl1pPr algn="r">
              <a:defRPr sz="1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Roboto Condensed Regular"/>
              </a:defRPr>
            </a:lvl1pPr>
          </a:lstStyle>
          <a:p>
            <a:pPr algn="l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600" b="1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全程数智化</a:t>
            </a:r>
            <a:endParaRPr lang="zh-CN" altLang="en-US" sz="1600" b="1" dirty="0">
              <a:solidFill>
                <a:srgbClr val="214DA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Shape 17093"/>
          <p:cNvSpPr/>
          <p:nvPr/>
        </p:nvSpPr>
        <p:spPr>
          <a:xfrm>
            <a:off x="4965699" y="1422103"/>
            <a:ext cx="1816100" cy="765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noAutofit/>
          </a:bodyPr>
          <a:lstStyle/>
          <a:p>
            <a:pPr algn="l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1050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通过可信身份、电子签章、数字档案让运营流程全程数智化，实现无纸化办公。</a:t>
            </a:r>
            <a:endParaRPr lang="zh-CN" altLang="en-US" sz="1050" dirty="0">
              <a:solidFill>
                <a:srgbClr val="214DA5"/>
              </a:solidFill>
              <a:uFill>
                <a:solidFill>
                  <a:srgbClr val="FFFFFF">
                    <a:alpha val="70000"/>
                  </a:srgbClr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Shape 17092"/>
          <p:cNvSpPr/>
          <p:nvPr/>
        </p:nvSpPr>
        <p:spPr>
          <a:xfrm>
            <a:off x="989964" y="1000781"/>
            <a:ext cx="991870" cy="3663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spAutoFit/>
          </a:bodyPr>
          <a:lstStyle>
            <a:lvl1pPr algn="r">
              <a:defRPr sz="1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Roboto Condensed Regular"/>
              </a:defRPr>
            </a:lvl1pPr>
          </a:lstStyle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600" b="1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智能化</a:t>
            </a:r>
            <a:endParaRPr lang="zh-CN" altLang="en-US" sz="1600" b="1" dirty="0">
              <a:solidFill>
                <a:srgbClr val="214DA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34" y="1078251"/>
            <a:ext cx="212090" cy="2120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294" y="1065868"/>
            <a:ext cx="236855" cy="236855"/>
          </a:xfrm>
          <a:prstGeom prst="rect">
            <a:avLst/>
          </a:prstGeom>
        </p:spPr>
      </p:pic>
      <p:sp>
        <p:nvSpPr>
          <p:cNvPr id="12" name="Shape 17093"/>
          <p:cNvSpPr/>
          <p:nvPr/>
        </p:nvSpPr>
        <p:spPr>
          <a:xfrm>
            <a:off x="2821939" y="1422103"/>
            <a:ext cx="1858010" cy="765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noAutofit/>
          </a:bodyPr>
          <a:lstStyle/>
          <a:p>
            <a:pPr algn="l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1050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安全可控、灵活权限管理、数据脱敏，更适合国企客户的使用场景。</a:t>
            </a:r>
            <a:endParaRPr lang="zh-CN" altLang="en-US" sz="1050" dirty="0">
              <a:solidFill>
                <a:srgbClr val="214DA5"/>
              </a:solidFill>
              <a:uFill>
                <a:solidFill>
                  <a:srgbClr val="FFFFFF">
                    <a:alpha val="70000"/>
                  </a:srgbClr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Shape 17092"/>
          <p:cNvSpPr/>
          <p:nvPr/>
        </p:nvSpPr>
        <p:spPr>
          <a:xfrm>
            <a:off x="3082289" y="1000781"/>
            <a:ext cx="117284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spAutoFit/>
          </a:bodyPr>
          <a:lstStyle>
            <a:lvl1pPr algn="r">
              <a:defRPr sz="1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Roboto Condensed Regular"/>
              </a:defRPr>
            </a:lvl1pPr>
          </a:lstStyle>
          <a:p>
            <a:pPr algn="l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600" b="1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安全脱敏</a:t>
            </a:r>
            <a:endParaRPr lang="zh-CN" altLang="en-US" sz="1600" b="1" dirty="0">
              <a:solidFill>
                <a:srgbClr val="214DA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559" y="1077298"/>
            <a:ext cx="213995" cy="213995"/>
          </a:xfrm>
          <a:prstGeom prst="rect">
            <a:avLst/>
          </a:prstGeom>
        </p:spPr>
      </p:pic>
      <p:sp>
        <p:nvSpPr>
          <p:cNvPr id="18" name="Shape 17092"/>
          <p:cNvSpPr/>
          <p:nvPr/>
        </p:nvSpPr>
        <p:spPr>
          <a:xfrm>
            <a:off x="7553959" y="1000781"/>
            <a:ext cx="1062355" cy="3663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spAutoFit/>
          </a:bodyPr>
          <a:lstStyle>
            <a:lvl1pPr algn="r">
              <a:defRPr sz="1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Roboto Condensed Regular"/>
              </a:defRPr>
            </a:lvl1pPr>
          </a:lstStyle>
          <a:p>
            <a:pPr algn="l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600" b="1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信创适配</a:t>
            </a:r>
            <a:endParaRPr lang="zh-CN" altLang="en-US" sz="1600" b="1" dirty="0">
              <a:solidFill>
                <a:srgbClr val="214DA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Shape 17093"/>
          <p:cNvSpPr/>
          <p:nvPr/>
        </p:nvSpPr>
        <p:spPr>
          <a:xfrm>
            <a:off x="7223759" y="1422103"/>
            <a:ext cx="1798955" cy="765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noAutofit/>
          </a:bodyPr>
          <a:lstStyle/>
          <a:p>
            <a:pPr algn="l">
              <a:lnSpc>
                <a:spcPct val="150000"/>
              </a:lnSpc>
              <a:spcBef>
                <a:spcPts val="100"/>
              </a:spcBef>
            </a:pPr>
            <a:r>
              <a:rPr lang="zh-CN" altLang="en-US" sz="1050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全自主研发，系统通过三级等保资质，涉密资质，与国产主流软硬件厂商兼容适配。</a:t>
            </a:r>
            <a:endParaRPr lang="zh-CN" altLang="en-US" sz="1050" dirty="0">
              <a:solidFill>
                <a:srgbClr val="214DA5"/>
              </a:solidFill>
              <a:uFill>
                <a:solidFill>
                  <a:srgbClr val="FFFFFF">
                    <a:alpha val="70000"/>
                  </a:srgbClr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19" y="1068091"/>
            <a:ext cx="232410" cy="232410"/>
          </a:xfrm>
          <a:prstGeom prst="rect">
            <a:avLst/>
          </a:prstGeom>
        </p:spPr>
      </p:pic>
      <p:cxnSp>
        <p:nvCxnSpPr>
          <p:cNvPr id="21" name="直线连接符 36"/>
          <p:cNvCxnSpPr/>
          <p:nvPr/>
        </p:nvCxnSpPr>
        <p:spPr>
          <a:xfrm>
            <a:off x="440054" y="1093768"/>
            <a:ext cx="0" cy="3564000"/>
          </a:xfrm>
          <a:prstGeom prst="line">
            <a:avLst/>
          </a:prstGeom>
          <a:noFill/>
          <a:ln w="6350" cap="flat">
            <a:solidFill>
              <a:schemeClr val="bg1">
                <a:lumMod val="95000"/>
              </a:schemeClr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直线连接符 36"/>
          <p:cNvCxnSpPr/>
          <p:nvPr/>
        </p:nvCxnSpPr>
        <p:spPr>
          <a:xfrm>
            <a:off x="9164044" y="1093768"/>
            <a:ext cx="0" cy="3564000"/>
          </a:xfrm>
          <a:prstGeom prst="line">
            <a:avLst/>
          </a:prstGeom>
          <a:noFill/>
          <a:ln w="6350" cap="flat">
            <a:solidFill>
              <a:schemeClr val="bg1">
                <a:lumMod val="95000"/>
              </a:schemeClr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直线连接符 36"/>
          <p:cNvCxnSpPr/>
          <p:nvPr/>
        </p:nvCxnSpPr>
        <p:spPr>
          <a:xfrm>
            <a:off x="2660649" y="1093768"/>
            <a:ext cx="0" cy="3564000"/>
          </a:xfrm>
          <a:prstGeom prst="line">
            <a:avLst/>
          </a:prstGeom>
          <a:noFill/>
          <a:ln w="6350" cap="flat">
            <a:solidFill>
              <a:schemeClr val="bg1">
                <a:lumMod val="95000"/>
              </a:schemeClr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直线连接符 36"/>
          <p:cNvCxnSpPr/>
          <p:nvPr/>
        </p:nvCxnSpPr>
        <p:spPr>
          <a:xfrm>
            <a:off x="4822824" y="1093768"/>
            <a:ext cx="0" cy="3564000"/>
          </a:xfrm>
          <a:prstGeom prst="line">
            <a:avLst/>
          </a:prstGeom>
          <a:noFill/>
          <a:ln w="6350" cap="flat">
            <a:solidFill>
              <a:schemeClr val="bg1">
                <a:lumMod val="95000"/>
              </a:schemeClr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直线连接符 36"/>
          <p:cNvCxnSpPr/>
          <p:nvPr/>
        </p:nvCxnSpPr>
        <p:spPr>
          <a:xfrm>
            <a:off x="7067549" y="1093768"/>
            <a:ext cx="0" cy="3564000"/>
          </a:xfrm>
          <a:prstGeom prst="line">
            <a:avLst/>
          </a:prstGeom>
          <a:noFill/>
          <a:ln w="6350" cap="flat">
            <a:solidFill>
              <a:schemeClr val="bg1">
                <a:lumMod val="95000"/>
              </a:schemeClr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7" name="图片 26"/>
          <p:cNvPicPr/>
          <p:nvPr/>
        </p:nvPicPr>
        <p:blipFill>
          <a:blip r:embed="rId5"/>
          <a:stretch>
            <a:fillRect/>
          </a:stretch>
        </p:blipFill>
        <p:spPr>
          <a:xfrm>
            <a:off x="5166994" y="2329518"/>
            <a:ext cx="1390650" cy="2372995"/>
          </a:xfrm>
          <a:prstGeom prst="rect">
            <a:avLst/>
          </a:prstGeom>
        </p:spPr>
      </p:pic>
      <p:pic>
        <p:nvPicPr>
          <p:cNvPr id="28" name="图片 27"/>
          <p:cNvPicPr/>
          <p:nvPr/>
        </p:nvPicPr>
        <p:blipFill>
          <a:blip r:embed="rId6"/>
          <a:stretch>
            <a:fillRect/>
          </a:stretch>
        </p:blipFill>
        <p:spPr>
          <a:xfrm>
            <a:off x="7339329" y="2891493"/>
            <a:ext cx="1552575" cy="1247140"/>
          </a:xfrm>
          <a:prstGeom prst="rect">
            <a:avLst/>
          </a:prstGeom>
        </p:spPr>
      </p:pic>
      <p:pic>
        <p:nvPicPr>
          <p:cNvPr id="30" name="图片 29" descr="小e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2644" y="2772113"/>
            <a:ext cx="1399540" cy="1444625"/>
          </a:xfrm>
          <a:prstGeom prst="rect">
            <a:avLst/>
          </a:prstGeom>
        </p:spPr>
      </p:pic>
      <p:pic>
        <p:nvPicPr>
          <p:cNvPr id="31" name="图片 30" descr="平台化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997834" y="2821008"/>
            <a:ext cx="1397635" cy="1479550"/>
          </a:xfrm>
          <a:prstGeom prst="rect">
            <a:avLst/>
          </a:prstGeom>
        </p:spPr>
      </p:pic>
      <p:pic>
        <p:nvPicPr>
          <p:cNvPr id="32" name="图片 31" descr="图标&#10;&#10;描述已自动生成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942" y="1000781"/>
            <a:ext cx="367665" cy="366395"/>
          </a:xfrm>
          <a:prstGeom prst="rect">
            <a:avLst/>
          </a:prstGeom>
        </p:spPr>
      </p:pic>
      <p:sp>
        <p:nvSpPr>
          <p:cNvPr id="33" name="Shape 17092"/>
          <p:cNvSpPr/>
          <p:nvPr/>
        </p:nvSpPr>
        <p:spPr>
          <a:xfrm>
            <a:off x="10062439" y="1000781"/>
            <a:ext cx="190463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spAutoFit/>
          </a:bodyPr>
          <a:lstStyle>
            <a:lvl1pPr algn="r">
              <a:defRPr sz="1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Roboto Condensed Regular"/>
              </a:defRPr>
            </a:lvl1pPr>
          </a:lstStyle>
          <a:p>
            <a:pPr algn="l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600" b="1" dirty="0">
                <a:solidFill>
                  <a:srgbClr val="214DA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省算力</a:t>
            </a:r>
            <a:endParaRPr lang="zh-CN" altLang="en-US" sz="1600" b="1" dirty="0">
              <a:solidFill>
                <a:srgbClr val="214DA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Shape 17093"/>
          <p:cNvSpPr/>
          <p:nvPr/>
        </p:nvSpPr>
        <p:spPr>
          <a:xfrm>
            <a:off x="9570444" y="1419175"/>
            <a:ext cx="1904638" cy="765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t"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</a:pPr>
            <a:r>
              <a:rPr lang="zh-CN" altLang="en-US" sz="1050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海量向量数据库</a:t>
            </a:r>
            <a:r>
              <a:rPr lang="zh-CN" altLang="en-US" sz="1050" b="1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省算力、省</a:t>
            </a:r>
            <a:r>
              <a:rPr lang="en-US" altLang="zh-CN" sz="1050" b="1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Token</a:t>
            </a:r>
            <a:r>
              <a:rPr lang="zh-CN" altLang="en-US" sz="1050" b="1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、省内存</a:t>
            </a:r>
            <a:r>
              <a:rPr lang="zh-CN" altLang="en-US" sz="1050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zh-CN" sz="1050" dirty="0">
                <a:solidFill>
                  <a:srgbClr val="214DA5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微软雅黑" panose="020B0503020204020204" charset="-122"/>
                <a:ea typeface="微软雅黑" panose="020B0503020204020204" charset="-122"/>
              </a:rPr>
              <a:t>东软、邮储银行、商飞等项目成功验证</a:t>
            </a:r>
            <a:endParaRPr lang="zh-CN" altLang="zh-CN" sz="1050" dirty="0">
              <a:solidFill>
                <a:srgbClr val="214DA5"/>
              </a:solidFill>
              <a:uFill>
                <a:solidFill>
                  <a:srgbClr val="FFFFFF">
                    <a:alpha val="70000"/>
                  </a:srgbClr>
                </a:solidFill>
              </a:u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9755044" y="2821008"/>
            <a:ext cx="1485888" cy="1301250"/>
            <a:chOff x="9479914" y="3873092"/>
            <a:chExt cx="2574248" cy="24150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三角形 44"/>
            <p:cNvSpPr/>
            <p:nvPr/>
          </p:nvSpPr>
          <p:spPr>
            <a:xfrm>
              <a:off x="10257661" y="3873092"/>
              <a:ext cx="1018754" cy="913253"/>
            </a:xfrm>
            <a:prstGeom prst="triangle">
              <a:avLst/>
            </a:prstGeom>
            <a:solidFill>
              <a:srgbClr val="00B0F0"/>
            </a:solidFill>
            <a:ln w="6350" cap="flat">
              <a:solidFill>
                <a:srgbClr val="008CED">
                  <a:alpha val="70000"/>
                </a:srgbClr>
              </a:solidFill>
              <a:prstDash val="solid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21600" rIns="45719" bIns="21600" numCol="1" spcCol="38100" rtlCol="0" anchor="ctr">
              <a:noAutofit/>
            </a:bodyPr>
            <a:lstStyle/>
            <a:p>
              <a:pPr algn="ctr" latinLnBrk="1" hangingPunct="0"/>
              <a:endParaRPr lang="zh-CN" altLang="en-US" sz="10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Calibri" panose="020F0502020204030204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>
              <a:off x="9871756" y="4898117"/>
              <a:ext cx="1790564" cy="649932"/>
            </a:xfrm>
            <a:prstGeom prst="trapezoid">
              <a:avLst>
                <a:gd name="adj" fmla="val 57553"/>
              </a:avLst>
            </a:prstGeom>
            <a:solidFill>
              <a:srgbClr val="00B0F0"/>
            </a:solidFill>
            <a:ln w="6350" cap="flat">
              <a:solidFill>
                <a:srgbClr val="008CED">
                  <a:alpha val="70000"/>
                </a:srgbClr>
              </a:solidFill>
              <a:prstDash val="solid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21600" rIns="45719" bIns="21600" numCol="1" spcCol="38100" rtlCol="0" anchor="ctr">
              <a:noAutofit/>
            </a:bodyPr>
            <a:lstStyle/>
            <a:p>
              <a:pPr algn="ctr" latinLnBrk="1" hangingPunct="0"/>
              <a:endParaRPr lang="zh-CN" altLang="en-US" sz="100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Calibri" panose="020F0502020204030204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>
              <a:off x="9479914" y="5648677"/>
              <a:ext cx="2574248" cy="639462"/>
            </a:xfrm>
            <a:prstGeom prst="trapezoid">
              <a:avLst>
                <a:gd name="adj" fmla="val 57692"/>
              </a:avLst>
            </a:prstGeom>
            <a:solidFill>
              <a:srgbClr val="00B0F0"/>
            </a:solidFill>
            <a:ln w="6350" cap="flat">
              <a:solidFill>
                <a:srgbClr val="008CED">
                  <a:alpha val="70000"/>
                </a:srgbClr>
              </a:solidFill>
              <a:prstDash val="solid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21600" rIns="45719" bIns="21600" numCol="1" spcCol="38100" rtlCol="0" anchor="ctr">
              <a:noAutofit/>
            </a:bodyPr>
            <a:lstStyle/>
            <a:p>
              <a:pPr algn="ctr" latinLnBrk="1" hangingPunct="0"/>
              <a:endParaRPr lang="zh-CN" altLang="en-US" sz="100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Calibri" panose="020F0502020204030204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0140730" y="4984487"/>
              <a:ext cx="1287063" cy="45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算力</a:t>
              </a:r>
              <a:endParaRPr kumimoji="1" lang="zh-CN" altLang="en-US" sz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0292109" y="5782320"/>
              <a:ext cx="984307" cy="45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内存</a:t>
              </a:r>
              <a:endParaRPr kumimoji="1" lang="zh-CN" altLang="en-US" sz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0197620" y="4276585"/>
              <a:ext cx="1138832" cy="45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1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Token</a:t>
              </a:r>
              <a:endParaRPr kumimoji="1" lang="zh-CN" altLang="en-US" sz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690" y="5074285"/>
            <a:ext cx="10801350" cy="1323975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/>
        </p:nvSpPr>
        <p:spPr>
          <a:xfrm>
            <a:off x="341780" y="4699249"/>
            <a:ext cx="1051286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608965" rtl="0" eaLnBrk="1" latinLnBrk="0" hangingPunct="1">
              <a:spcBef>
                <a:spcPct val="0"/>
              </a:spcBef>
              <a:buNone/>
              <a:defRPr lang="zh-CN" altLang="en-US" sz="2400" b="1" kern="12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r>
              <a:rPr sz="1800" dirty="0">
                <a:solidFill>
                  <a:srgbClr val="214DB5"/>
                </a:solidFill>
              </a:rPr>
              <a:t>技术支撑有保障</a:t>
            </a:r>
            <a:r>
              <a:rPr lang="en-US" altLang="zh-CN" sz="1800" dirty="0">
                <a:solidFill>
                  <a:srgbClr val="214DB5"/>
                </a:solidFill>
              </a:rPr>
              <a:t>-</a:t>
            </a:r>
            <a:r>
              <a:rPr sz="1800" dirty="0">
                <a:solidFill>
                  <a:srgbClr val="214DB5"/>
                </a:solidFill>
              </a:rPr>
              <a:t>联合海量数据对数据集、参数、大数据量等规模化测试支撑</a:t>
            </a:r>
            <a:endParaRPr sz="1800" dirty="0">
              <a:solidFill>
                <a:srgbClr val="214DB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58515" y="223769"/>
            <a:ext cx="10510124" cy="460375"/>
          </a:xfrm>
        </p:spPr>
        <p:txBody>
          <a:bodyPr/>
          <a:lstStyle/>
          <a:p>
            <a:r>
              <a:rPr lang="en-US" altLang="zh-CN" b="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Xiaoe.AI-</a:t>
            </a:r>
            <a:r>
              <a:rPr lang="zh-CN" altLang="en-US" b="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预装</a:t>
            </a:r>
            <a:r>
              <a:rPr lang="en-US" altLang="zh-CN" b="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20</a:t>
            </a:r>
            <a:r>
              <a:rPr lang="zh-CN" altLang="en-US" b="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种办公</a:t>
            </a:r>
            <a:r>
              <a:rPr lang="en-US" altLang="zh-CN" b="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Agent</a:t>
            </a:r>
            <a:endParaRPr b="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圆角矩形"/>
          <p:cNvSpPr/>
          <p:nvPr/>
        </p:nvSpPr>
        <p:spPr>
          <a:xfrm>
            <a:off x="2803577" y="1429165"/>
            <a:ext cx="6589608" cy="5008696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FFFF">
                  <a:lumMod val="95000"/>
                  <a:alpha val="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0"/>
          </a:gradFill>
          <a:ln>
            <a:solidFill>
              <a:srgbClr val="CBCFD7"/>
            </a:solidFill>
          </a:ln>
        </p:spPr>
        <p:txBody>
          <a:bodyPr lIns="108000" tIns="36000" rIns="108000" bIns="36000" anchor="ctr"/>
          <a:lstStyle/>
          <a:p>
            <a:pPr marL="285750" indent="-285750" defTabSz="1217930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endParaRPr lang="en-US" altLang="zh-CN" sz="1200" b="1" kern="0" dirty="0">
              <a:solidFill>
                <a:srgbClr val="1D1D1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04429" y="1429165"/>
            <a:ext cx="2309537" cy="5008696"/>
          </a:xfrm>
          <a:prstGeom prst="roundRect">
            <a:avLst>
              <a:gd name="adj" fmla="val 0"/>
            </a:avLst>
          </a:prstGeom>
          <a:solidFill>
            <a:srgbClr val="FFFFFF">
              <a:lumMod val="95000"/>
            </a:srgbClr>
          </a:solidFill>
          <a:ln w="3175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04" tIns="45702" rIns="91404" bIns="45702" numCol="1" spcCol="0" rtlCol="0" fromWordArt="0" anchor="ctr" anchorCtr="0" forceAA="0" compatLnSpc="1">
            <a:noAutofit/>
          </a:bodyPr>
          <a:lstStyle/>
          <a:p>
            <a:pPr algn="ctr" defTabSz="913765">
              <a:lnSpc>
                <a:spcPct val="97000"/>
              </a:lnSpc>
              <a:spcBef>
                <a:spcPts val="5"/>
              </a:spcBef>
            </a:pPr>
            <a:endParaRPr lang="zh-CN" altLang="en-US" sz="11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6" name="矩形: 圆角 49"/>
          <p:cNvSpPr/>
          <p:nvPr/>
        </p:nvSpPr>
        <p:spPr>
          <a:xfrm>
            <a:off x="404429" y="1099299"/>
            <a:ext cx="2309537" cy="28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gradFill>
              <a:gsLst>
                <a:gs pos="0">
                  <a:srgbClr val="FFFFFF">
                    <a:lumMod val="95000"/>
                  </a:srgbClr>
                </a:gs>
                <a:gs pos="100000">
                  <a:srgbClr val="FFFFFF">
                    <a:lumMod val="75000"/>
                  </a:srgbClr>
                </a:gs>
              </a:gsLst>
              <a:lin ang="5400000" scaled="0"/>
            </a:gradFill>
          </a:ln>
        </p:spPr>
        <p:txBody>
          <a:bodyPr vert="horz" wrap="square" rtlCol="0" anchor="ctr">
            <a:noAutofit/>
          </a:bodyPr>
          <a:lstStyle/>
          <a:p>
            <a:pPr algn="ctr" defTabSz="914400"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业务痛点</a:t>
            </a:r>
            <a:endParaRPr lang="zh-CN" altLang="en-US" sz="16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圆角矩形"/>
          <p:cNvSpPr/>
          <p:nvPr/>
        </p:nvSpPr>
        <p:spPr>
          <a:xfrm>
            <a:off x="9482797" y="1429165"/>
            <a:ext cx="2309537" cy="5008696"/>
          </a:xfrm>
          <a:prstGeom prst="roundRect">
            <a:avLst>
              <a:gd name="adj" fmla="val 0"/>
            </a:avLst>
          </a:prstGeom>
          <a:solidFill>
            <a:srgbClr val="FFFFFF">
              <a:lumMod val="95000"/>
            </a:srgbClr>
          </a:solidFill>
          <a:ln w="3175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04" tIns="45702" rIns="91404" bIns="45702" numCol="1" spcCol="0" rtlCol="0" fromWordArt="0" anchor="ctr" anchorCtr="0" forceAA="0" compatLnSpc="1">
            <a:noAutofit/>
          </a:bodyPr>
          <a:lstStyle/>
          <a:p>
            <a:pPr algn="ctr" defTabSz="913765">
              <a:lnSpc>
                <a:spcPct val="97000"/>
              </a:lnSpc>
              <a:spcBef>
                <a:spcPts val="5"/>
              </a:spcBef>
            </a:pPr>
            <a:endParaRPr lang="zh-CN" altLang="en-US" sz="11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9" name="矩形: 圆角 49"/>
          <p:cNvSpPr/>
          <p:nvPr/>
        </p:nvSpPr>
        <p:spPr>
          <a:xfrm>
            <a:off x="9482797" y="1099299"/>
            <a:ext cx="2309537" cy="28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gradFill>
              <a:gsLst>
                <a:gs pos="0">
                  <a:srgbClr val="FFFFFF">
                    <a:lumMod val="95000"/>
                  </a:srgbClr>
                </a:gs>
                <a:gs pos="100000">
                  <a:srgbClr val="FFFFFF">
                    <a:lumMod val="75000"/>
                  </a:srgbClr>
                </a:gs>
              </a:gsLst>
              <a:lin ang="5400000" scaled="0"/>
            </a:gradFill>
          </a:ln>
        </p:spPr>
        <p:txBody>
          <a:bodyPr vert="horz" wrap="square" rtlCol="0" anchor="ctr">
            <a:noAutofit/>
          </a:bodyPr>
          <a:lstStyle/>
          <a:p>
            <a:pPr algn="ctr" defTabSz="914400"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业务价值</a:t>
            </a:r>
            <a:endParaRPr lang="zh-CN" altLang="en-US" sz="16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: 圆角 49"/>
          <p:cNvSpPr/>
          <p:nvPr/>
        </p:nvSpPr>
        <p:spPr>
          <a:xfrm>
            <a:off x="2803577" y="1099299"/>
            <a:ext cx="6589608" cy="28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gradFill>
              <a:gsLst>
                <a:gs pos="0">
                  <a:srgbClr val="FFFFFF">
                    <a:lumMod val="95000"/>
                  </a:srgbClr>
                </a:gs>
                <a:gs pos="100000">
                  <a:srgbClr val="FFFFFF">
                    <a:lumMod val="75000"/>
                  </a:srgbClr>
                </a:gs>
              </a:gsLst>
              <a:lin ang="5400000" scaled="0"/>
            </a:gradFill>
          </a:ln>
        </p:spPr>
        <p:txBody>
          <a:bodyPr vert="horz" wrap="square" rtlCol="0" anchor="ctr">
            <a:noAutofit/>
          </a:bodyPr>
          <a:lstStyle/>
          <a:p>
            <a:pPr algn="ctr" defTabSz="914400"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开箱即用</a:t>
            </a:r>
            <a:r>
              <a:rPr lang="en-US" altLang="zh-CN" sz="16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Agent</a:t>
            </a:r>
            <a:endParaRPr lang="zh-CN" altLang="en-US" sz="16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4"/>
          <p:cNvSpPr/>
          <p:nvPr/>
        </p:nvSpPr>
        <p:spPr>
          <a:xfrm>
            <a:off x="3218381" y="1585167"/>
            <a:ext cx="5760000" cy="2333950"/>
          </a:xfrm>
          <a:prstGeom prst="roundRect">
            <a:avLst>
              <a:gd name="adj" fmla="val 0"/>
            </a:avLst>
          </a:prstGeom>
          <a:solidFill>
            <a:srgbClr val="FFFFFF">
              <a:lumMod val="95000"/>
            </a:srgbClr>
          </a:solidFill>
          <a:ln w="3175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04" tIns="45702" rIns="91404" bIns="45702" numCol="1" spcCol="0" rtlCol="0" fromWordArt="0" anchor="ctr" anchorCtr="0" forceAA="0" compatLnSpc="1">
            <a:noAutofit/>
          </a:bodyPr>
          <a:lstStyle/>
          <a:p>
            <a:pPr algn="ctr" defTabSz="913765">
              <a:defRPr/>
            </a:pPr>
            <a:endParaRPr lang="zh-CN" altLang="en-US" i="1" kern="0" dirty="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4917" y="4075119"/>
            <a:ext cx="3366698" cy="217577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226" y="4075119"/>
            <a:ext cx="1005480" cy="217577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4" name="图片 13" descr="文本&#10;&#10;描述已自动生成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317" y="4087701"/>
            <a:ext cx="999768" cy="216318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4202" y="3046602"/>
            <a:ext cx="2006721" cy="16525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55836" y="4864134"/>
            <a:ext cx="2006721" cy="1510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lnSpc>
                <a:spcPct val="97000"/>
              </a:lnSpc>
              <a:spcBef>
                <a:spcPts val="5"/>
              </a:spcBef>
            </a:pPr>
            <a:r>
              <a:rPr lang="zh-CN" altLang="en-US" sz="14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办事难</a:t>
            </a:r>
            <a:endParaRPr lang="en-US" altLang="zh-CN" sz="14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督办项目难：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事项分配难、任务边界模糊，大型报告督办划分需要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规划数周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督办查重难：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多头督办、多端反馈、多次汇总，标准不一，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严重内耗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落实落实跟难：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基层执行反馈不及时，动态变化难掌握，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贯穿整个项目周期</a:t>
            </a:r>
            <a:endParaRPr lang="zh-CN" altLang="en-US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4203" y="4653818"/>
            <a:ext cx="2006721" cy="16525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835" y="3046602"/>
            <a:ext cx="2006721" cy="16525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53" y="4653817"/>
            <a:ext cx="2006721" cy="165259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22218" y="1585167"/>
            <a:ext cx="2040339" cy="1375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lnSpc>
                <a:spcPct val="97000"/>
              </a:lnSpc>
              <a:spcBef>
                <a:spcPts val="5"/>
              </a:spcBef>
            </a:pPr>
            <a:r>
              <a:rPr lang="zh-CN" altLang="en-US" sz="14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办文难</a:t>
            </a:r>
            <a:endParaRPr lang="en-US" altLang="zh-CN" sz="14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收文登记慢：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信息人眼识别，手工填写  ，单篇入库需要 </a:t>
            </a:r>
            <a:r>
              <a:rPr lang="en-US" altLang="zh-CN" sz="900" b="1" kern="0" dirty="0" err="1">
                <a:latin typeface="微软雅黑" panose="020B0503020204020204" charset="-122"/>
                <a:ea typeface="微软雅黑" panose="020B0503020204020204" charset="-122"/>
                <a:cs typeface="+mn-ea"/>
              </a:rPr>
              <a:t>1~2H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拟稿周期长：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前期资料查找 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3~5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天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 ，核心内容撰写需要 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1~2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周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核稿校对累：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内容审核繁琐、易遗漏，需要多人校对，需要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1-3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天</a:t>
            </a:r>
            <a:endParaRPr lang="zh-CN" altLang="en-US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领导批示难：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决策资料查找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0.5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天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，手写批示体验差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22218" y="3356785"/>
            <a:ext cx="2040338" cy="1107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lnSpc>
                <a:spcPct val="97000"/>
              </a:lnSpc>
              <a:spcBef>
                <a:spcPts val="5"/>
              </a:spcBef>
            </a:pPr>
            <a:r>
              <a:rPr lang="zh-CN" altLang="en-US" sz="14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办会难</a:t>
            </a:r>
            <a:endParaRPr lang="en-US" altLang="zh-CN" sz="14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会议筹备难：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场地、布置、人员、预算难把控，组会方案编写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2-3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天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组会过程难：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参会信息、行程住宿、精准通知安排难，需要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1-2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周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97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资料编写难：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议程安排、配套资料、会议纪要，每份需要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2-5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天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634201" y="1454522"/>
            <a:ext cx="2006722" cy="1637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lnSpc>
                <a:spcPct val="150000"/>
              </a:lnSpc>
              <a:spcBef>
                <a:spcPts val="5"/>
              </a:spcBef>
            </a:pPr>
            <a:r>
              <a:rPr lang="zh-CN" altLang="en-US" sz="14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解放大脑与经验束缚</a:t>
            </a:r>
            <a:endParaRPr lang="en-US" altLang="zh-CN" sz="14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 defTabSz="913765">
              <a:lnSpc>
                <a:spcPct val="150000"/>
              </a:lnSpc>
              <a:spcBef>
                <a:spcPts val="5"/>
              </a:spcBef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整体耗时缩短</a:t>
            </a:r>
            <a:r>
              <a:rPr lang="en-US" altLang="zh-CN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80%</a:t>
            </a: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以上，摆脱琐碎工作专注内容与决策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智能识别：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收文耗时</a:t>
            </a:r>
            <a:r>
              <a:rPr lang="en-US" altLang="zh-CN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90%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智能拟稿：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拟稿周期缩短</a:t>
            </a:r>
            <a:r>
              <a:rPr lang="en-US" altLang="zh-CN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80%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智能校对：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核稿周期缩短</a:t>
            </a:r>
            <a:r>
              <a:rPr lang="en-US" altLang="zh-CN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90%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智能批示：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决策查找缩短</a:t>
            </a:r>
            <a:r>
              <a:rPr lang="en-US" altLang="zh-CN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80%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634201" y="3169538"/>
            <a:ext cx="2006721" cy="1429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lnSpc>
                <a:spcPct val="150000"/>
              </a:lnSpc>
              <a:spcBef>
                <a:spcPts val="5"/>
              </a:spcBef>
            </a:pPr>
            <a:r>
              <a:rPr lang="zh-CN" altLang="en-US" sz="14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构建专属智能体</a:t>
            </a:r>
            <a:endParaRPr lang="en-US" altLang="zh-CN" sz="14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 defTabSz="913765">
              <a:lnSpc>
                <a:spcPct val="150000"/>
              </a:lnSpc>
              <a:spcBef>
                <a:spcPts val="5"/>
              </a:spcBef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围绕会议、舆情、问答、政务服务等不同场景，定制专属智能体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会议：</a:t>
            </a:r>
            <a:r>
              <a:rPr lang="en-US" altLang="zh-CN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AI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定制方案组会邀约跟踪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问答：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辅助研判精准数据匹配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 fontAlgn="auto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服务：</a:t>
            </a:r>
            <a:r>
              <a:rPr lang="en-US" altLang="zh-CN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24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小时服务公众民生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634203" y="4736446"/>
            <a:ext cx="2006721" cy="1637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lnSpc>
                <a:spcPct val="150000"/>
              </a:lnSpc>
              <a:spcBef>
                <a:spcPts val="5"/>
              </a:spcBef>
            </a:pPr>
            <a:r>
              <a:rPr lang="zh-CN" altLang="en-US" sz="14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整合多模态信息</a:t>
            </a:r>
            <a:endParaRPr lang="en-US" altLang="zh-CN" sz="14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 defTabSz="913765">
              <a:lnSpc>
                <a:spcPct val="150000"/>
              </a:lnSpc>
              <a:spcBef>
                <a:spcPts val="5"/>
              </a:spcBef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整合语音、文字、图片、视频实现多模态信息有机融合</a:t>
            </a:r>
            <a:endParaRPr lang="en-US" altLang="zh-CN" sz="900" b="1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督办：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围绕规划、反馈、现场自动形成工作报告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450" indent="-171450" defTabSz="913765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zh-CN" altLang="en-US" sz="900" b="1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内控：</a:t>
            </a:r>
            <a:r>
              <a:rPr lang="zh-CN" altLang="en-US" sz="900" kern="0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围绕预算、采购、合同、项目警示违规风险</a:t>
            </a:r>
            <a:endParaRPr lang="en-US" altLang="zh-CN" sz="900" kern="0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6140" y="1610832"/>
            <a:ext cx="5236544" cy="22734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48"/>
          <p:cNvSpPr txBox="1"/>
          <p:nvPr/>
        </p:nvSpPr>
        <p:spPr>
          <a:xfrm>
            <a:off x="2466340" y="3156585"/>
            <a:ext cx="7001510" cy="705485"/>
          </a:xfrm>
          <a:prstGeom prst="rect">
            <a:avLst/>
          </a:prstGeom>
          <a:noFill/>
          <a:effectLst/>
        </p:spPr>
        <p:txBody>
          <a:bodyPr wrap="square" lIns="91422" tIns="45709" rIns="91422" bIns="45709" rtlCol="0">
            <a:spAutoFit/>
          </a:bodyPr>
          <a:lstStyle/>
          <a:p>
            <a:pPr algn="ctr"/>
            <a:r>
              <a:rPr sz="400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铜牛数字员工</a:t>
            </a:r>
            <a:r>
              <a:rPr lang="en-US" altLang="zh-CN" sz="4000" dirty="0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  <a:sym typeface="阿里巴巴普惠体" panose="00020600040101010101" charset="-122"/>
              </a:rPr>
              <a:t>.AI</a:t>
            </a:r>
            <a:endParaRPr lang="zh-CN" altLang="en-US" sz="4000" b="1" dirty="0">
              <a:effectLst/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4" name="TextBox 48"/>
          <p:cNvSpPr txBox="1"/>
          <p:nvPr/>
        </p:nvSpPr>
        <p:spPr>
          <a:xfrm>
            <a:off x="4667155" y="2451100"/>
            <a:ext cx="2599690" cy="705485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rPr>
              <a:t>PART 2</a:t>
            </a:r>
            <a:endParaRPr lang="en-US" altLang="zh-CN" sz="4000" b="1" dirty="0">
              <a:solidFill>
                <a:schemeClr val="accent1"/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57020" y="222934"/>
            <a:ext cx="10512862" cy="460375"/>
          </a:xfrm>
        </p:spPr>
        <p:txBody>
          <a:bodyPr/>
          <a:p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商务模式：免费下载安装部署体验</a:t>
            </a:r>
            <a:r>
              <a:rPr lang="en-US" alt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共享软著</a:t>
            </a:r>
            <a:endParaRPr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990" y="935355"/>
            <a:ext cx="4328795" cy="4070350"/>
          </a:xfrm>
          <a:prstGeom prst="roundRect">
            <a:avLst>
              <a:gd name="adj" fmla="val 248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215" y="935355"/>
            <a:ext cx="4334510" cy="3771265"/>
          </a:xfrm>
          <a:prstGeom prst="roundRect">
            <a:avLst>
              <a:gd name="adj" fmla="val 315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对角圆角矩形 4"/>
          <p:cNvSpPr/>
          <p:nvPr>
            <p:custDataLst>
              <p:tags r:id="rId3"/>
            </p:custDataLst>
          </p:nvPr>
        </p:nvSpPr>
        <p:spPr>
          <a:xfrm>
            <a:off x="1063625" y="5062855"/>
            <a:ext cx="4328160" cy="1172845"/>
          </a:xfrm>
          <a:prstGeom prst="round2DiagRect">
            <a:avLst>
              <a:gd name="adj1" fmla="val 5206"/>
              <a:gd name="adj2" fmla="val 4613"/>
            </a:avLst>
          </a:prstGeom>
          <a:solidFill>
            <a:srgbClr val="FFFFFF">
              <a:lumMod val="95000"/>
            </a:srgbClr>
          </a:solidFill>
          <a:ln w="3175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04" tIns="45702" rIns="91404" bIns="45702" numCol="1" spcCol="0" rtlCol="0" fromWordArt="0" anchor="ctr" anchorCtr="0" forceAA="0" compatLnSpc="1">
            <a:noAutofit/>
          </a:bodyPr>
          <a:lstStyle/>
          <a:p>
            <a:pPr lvl="0" algn="ctr" defTabSz="913765">
              <a:lnSpc>
                <a:spcPct val="97000"/>
              </a:lnSpc>
              <a:spcBef>
                <a:spcPts val="5"/>
              </a:spcBef>
              <a:buClrTx/>
              <a:buSzTx/>
              <a:buFontTx/>
            </a:pPr>
            <a:endParaRPr lang="zh-CN" altLang="en-US" sz="11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315085" y="5142230"/>
            <a:ext cx="35255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私域部署配置</a:t>
            </a:r>
            <a:endParaRPr lang="zh-CN" altLang="en-US" sz="20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315085" y="5480050"/>
            <a:ext cx="352615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云主机：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16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核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CPU+64G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内存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算力：支持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32B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大模型运行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标题 1"/>
          <p:cNvSpPr>
            <a:spLocks noGrp="1"/>
          </p:cNvSpPr>
          <p:nvPr/>
        </p:nvSpPr>
        <p:spPr>
          <a:xfrm>
            <a:off x="551815" y="6344285"/>
            <a:ext cx="976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608965" rtl="0" eaLnBrk="1" latinLnBrk="0" hangingPunct="1">
              <a:spcBef>
                <a:spcPct val="0"/>
              </a:spcBef>
              <a:buNone/>
              <a:defRPr lang="zh-CN" altLang="en-US" sz="2400" b="1" kern="12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注</a:t>
            </a:r>
            <a:r>
              <a:rPr lang="en-US" altLang="zh-CN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资源获取仅可通过阳光采购平台，更多商务需求可线下具体沟通</a:t>
            </a:r>
            <a:endParaRPr sz="1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对角圆角矩形 13"/>
          <p:cNvSpPr/>
          <p:nvPr>
            <p:custDataLst>
              <p:tags r:id="rId6"/>
            </p:custDataLst>
          </p:nvPr>
        </p:nvSpPr>
        <p:spPr>
          <a:xfrm>
            <a:off x="6546215" y="4850765"/>
            <a:ext cx="4323715" cy="1484630"/>
          </a:xfrm>
          <a:prstGeom prst="round2DiagRect">
            <a:avLst>
              <a:gd name="adj1" fmla="val 5206"/>
              <a:gd name="adj2" fmla="val 4613"/>
            </a:avLst>
          </a:prstGeom>
          <a:solidFill>
            <a:srgbClr val="FFFFFF">
              <a:lumMod val="95000"/>
            </a:srgbClr>
          </a:solidFill>
          <a:ln w="3175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04" tIns="45702" rIns="91404" bIns="45702" numCol="1" spcCol="0" rtlCol="0" fromWordArt="0" anchor="ctr" anchorCtr="0" forceAA="0" compatLnSpc="1">
            <a:noAutofit/>
          </a:bodyPr>
          <a:lstStyle/>
          <a:p>
            <a:pPr lvl="0" algn="ctr" defTabSz="913765">
              <a:lnSpc>
                <a:spcPct val="97000"/>
              </a:lnSpc>
              <a:spcBef>
                <a:spcPts val="5"/>
              </a:spcBef>
              <a:buClrTx/>
              <a:buSzTx/>
              <a:buFontTx/>
            </a:pPr>
            <a:endParaRPr lang="zh-CN" altLang="en-US" sz="11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6742430" y="4975860"/>
            <a:ext cx="35255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Wingdings" panose="05000000000000000000" charset="0"/>
              <a:buChar char="ü"/>
            </a:pP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支持</a:t>
            </a:r>
            <a:r>
              <a:rPr lang="en-US" altLang="zh-CN" sz="20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OEM</a:t>
            </a:r>
            <a:endParaRPr lang="en-US" altLang="zh-CN" sz="20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6742430" y="5407025"/>
            <a:ext cx="35255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Wingdings" panose="05000000000000000000" charset="0"/>
              <a:buChar char="ü"/>
            </a:pP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专属场景定制</a:t>
            </a:r>
            <a:endParaRPr lang="en-US" altLang="zh-CN" sz="20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6742430" y="5838190"/>
            <a:ext cx="35255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Wingdings" panose="05000000000000000000" charset="0"/>
              <a:buChar char="ü"/>
            </a:pP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实施服务全程陪跑</a:t>
            </a:r>
            <a:endParaRPr lang="en-US" altLang="zh-CN" sz="20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57020" y="222934"/>
            <a:ext cx="10512862" cy="460375"/>
          </a:xfrm>
        </p:spPr>
        <p:txBody>
          <a:bodyPr/>
          <a:p>
            <a:r>
              <a:rPr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AI+数据编织，驱动业务重构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rcRect r="615" b="6482"/>
          <a:stretch>
            <a:fillRect/>
          </a:stretch>
        </p:blipFill>
        <p:spPr>
          <a:xfrm>
            <a:off x="0" y="1071245"/>
            <a:ext cx="12165330" cy="5461635"/>
          </a:xfrm>
          <a:prstGeom prst="rect">
            <a:avLst/>
          </a:prstGeom>
        </p:spPr>
      </p:pic>
      <p:sp>
        <p:nvSpPr>
          <p:cNvPr id="110" name="圆角矩形 109"/>
          <p:cNvSpPr/>
          <p:nvPr/>
        </p:nvSpPr>
        <p:spPr>
          <a:xfrm>
            <a:off x="1630650" y="933092"/>
            <a:ext cx="8639465" cy="83861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0146" tIns="46977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en-US" altLang="zh-CN" sz="2800" b="1" spc="150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全面集成，加速迭代，聚力创新</a:t>
            </a:r>
            <a:endParaRPr lang="en-US" altLang="zh-CN" sz="2800" b="1" spc="150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30357" y="1688013"/>
            <a:ext cx="33705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16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最小化改造成本，最大限度整合</a:t>
            </a:r>
            <a:endParaRPr lang="en-US" altLang="zh-CN" sz="1600" b="1" dirty="0" smtClean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effectLst>
                <a:reflection blurRad="6350" stA="14000" endA="900" endPos="50000" dist="63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4269" y="2020329"/>
            <a:ext cx="2640694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充分利旧无需重构，依托</a:t>
            </a:r>
            <a:r>
              <a:rPr lang="en-US" altLang="zh-CN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AI+</a:t>
            </a: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数据将</a:t>
            </a:r>
            <a:r>
              <a:rPr lang="zh-CN" altLang="en-US" sz="1200" spc="100" dirty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松散的系统做最大限度</a:t>
            </a: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的整合</a:t>
            </a: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555360" y="2221410"/>
            <a:ext cx="35737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16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激活数据价值，实现松耦合与灵活</a:t>
            </a:r>
            <a:endParaRPr lang="en-US" altLang="zh-CN" sz="1600" b="1" dirty="0" smtClean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effectLst>
                <a:reflection blurRad="6350" stA="14000" endA="900" endPos="50000" dist="63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643340" y="2592207"/>
            <a:ext cx="237865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数据价值的正向循环：</a:t>
            </a: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数据喂养AI </a:t>
            </a: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AI驱动业务优化</a:t>
            </a: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业务产生数据</a:t>
            </a: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11579493" y="3228044"/>
            <a:ext cx="202522" cy="247621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11582667" y="3767653"/>
            <a:ext cx="202522" cy="247621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544742" y="1644833"/>
            <a:ext cx="29641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16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支持信创环境、国产大模型</a:t>
            </a:r>
            <a:endParaRPr lang="zh-CN" altLang="en-US" sz="1600" b="1" dirty="0" smtClean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effectLst>
                <a:reflection blurRad="6350" stA="14000" endA="900" endPos="50000" dist="63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917414" y="1895869"/>
            <a:ext cx="2640694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适配海量</a:t>
            </a:r>
            <a:r>
              <a:rPr lang="en-US" altLang="zh-CN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V100</a:t>
            </a:r>
            <a:r>
              <a:rPr lang="zh-CN" altLang="en-US" sz="1200" spc="100" dirty="0" smtClean="0">
                <a:solidFill>
                  <a:srgbClr val="0070C0"/>
                </a:solidFill>
                <a:effectLst>
                  <a:reflection blurRad="6350" stA="10000" endA="900" endPos="30000" dist="63500" dir="5400000" sy="-100000" algn="bl" rotWithShape="0"/>
                </a:effectLst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rPr>
              <a:t>数据库</a:t>
            </a:r>
            <a:endParaRPr lang="zh-CN" altLang="en-US" sz="1200" spc="100" dirty="0" smtClean="0">
              <a:solidFill>
                <a:srgbClr val="0070C0"/>
              </a:solidFill>
              <a:effectLst>
                <a:reflection blurRad="6350" stA="10000" endA="900" endPos="30000" dist="63500" dir="5400000" sy="-100000" algn="bl" rotWithShape="0"/>
              </a:effectLst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6870" y="222885"/>
            <a:ext cx="8419465" cy="460375"/>
          </a:xfrm>
        </p:spPr>
        <p:txBody>
          <a:bodyPr wrap="square"/>
          <a:p>
            <a:r>
              <a:rPr b="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定制专属AI，赋能高效未来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7285" y="4693285"/>
            <a:ext cx="3546475" cy="1646555"/>
          </a:xfrm>
          <a:prstGeom prst="roundRect">
            <a:avLst>
              <a:gd name="adj" fmla="val 248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740" y="4693285"/>
            <a:ext cx="3444240" cy="1621790"/>
          </a:xfrm>
          <a:prstGeom prst="roundRect">
            <a:avLst>
              <a:gd name="adj" fmla="val 248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0" name="表格 19"/>
          <p:cNvGraphicFramePr>
            <a:graphicFrameLocks noChangeAspect="1"/>
          </p:cNvGraphicFramePr>
          <p:nvPr/>
        </p:nvGraphicFramePr>
        <p:xfrm>
          <a:off x="461645" y="1134618"/>
          <a:ext cx="1852295" cy="2815590"/>
        </p:xfrm>
        <a:graphic>
          <a:graphicData uri="http://schemas.openxmlformats.org/drawingml/2006/table">
            <a:tbl>
              <a:tblPr/>
              <a:tblGrid>
                <a:gridCol w="819785"/>
                <a:gridCol w="1032510"/>
              </a:tblGrid>
              <a:tr h="196215">
                <a:tc rowSpan="6"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专业写作类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智能写作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>
                      <a:solidFill>
                        <a:schemeClr val="tx1"/>
                      </a:solidFill>
                      <a:prstDash val="soli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领导演讲稿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调研材料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座谈会领导发言稿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活动总结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575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工作总结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7005">
                <a:tc rowSpan="5"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智能工具类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文件速读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1295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智能纠错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材料精修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智能批示抄清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调研计划助手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1455">
                <a:tc rowSpan="5"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通用知识库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法律法规库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6055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政策文件库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1610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领导人词库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135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政务词库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75">
                <a:tc vMerge="1">
                  <a:tcPr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公文与文书词库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667" marR="6667" marT="6667" marB="0" anchor="ctr" anchorCtr="0">
                    <a:lnL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" name="矩形 21"/>
          <p:cNvSpPr/>
          <p:nvPr/>
        </p:nvSpPr>
        <p:spPr>
          <a:xfrm>
            <a:off x="203382" y="826318"/>
            <a:ext cx="223520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3</a:t>
            </a:r>
            <a:r>
              <a:rPr lang="zh-CN" alt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类，</a:t>
            </a:r>
            <a:r>
              <a:rPr lang="en-US" altLang="zh-CN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20+</a:t>
            </a:r>
            <a:r>
              <a:rPr lang="zh-CN" alt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项通用能力</a:t>
            </a:r>
            <a:endParaRPr lang="zh-CN" altLang="en-US" sz="1400" b="1" dirty="0" smtClean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effectLst>
                <a:reflection blurRad="6350" stA="14000" endA="900" endPos="50000" dist="63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27207" y="4043863"/>
            <a:ext cx="1947545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10</a:t>
            </a:r>
            <a:r>
              <a:rPr lang="en-US" altLang="zh-CN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+</a:t>
            </a:r>
            <a:r>
              <a:rPr lang="zh-CN" altLang="en-US" sz="1400" b="1" dirty="0" smtClean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effectLst>
                  <a:reflection blurRad="6350" stA="14000" endA="900" endPos="50000" dist="63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行业专精场景</a:t>
            </a:r>
            <a:endParaRPr lang="zh-CN" altLang="en-US" sz="1400" b="1" dirty="0" smtClean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effectLst>
                <a:reflection blurRad="6350" stA="14000" endA="900" endPos="50000" dist="63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aphicFrame>
        <p:nvGraphicFramePr>
          <p:cNvPr id="30" name="表格 29"/>
          <p:cNvGraphicFramePr/>
          <p:nvPr>
            <p:custDataLst>
              <p:tags r:id="rId3"/>
            </p:custDataLst>
          </p:nvPr>
        </p:nvGraphicFramePr>
        <p:xfrm>
          <a:off x="461645" y="4344035"/>
          <a:ext cx="185166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660"/>
              </a:tblGrid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项目后评估报告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合同智能审查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智能巡前报告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办件“整改不闭环”智能分析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智能专题库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智能客服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智能投标助手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智能表格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智能辅助办案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项目管理助手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8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行业知识库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2" name="标题 1"/>
          <p:cNvSpPr>
            <a:spLocks noGrp="1"/>
          </p:cNvSpPr>
          <p:nvPr/>
        </p:nvSpPr>
        <p:spPr>
          <a:xfrm>
            <a:off x="0" y="2877820"/>
            <a:ext cx="43497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608965" rtl="0" eaLnBrk="1" latinLnBrk="0" hangingPunct="1">
              <a:spcBef>
                <a:spcPct val="0"/>
              </a:spcBef>
              <a:buNone/>
              <a:defRPr lang="zh-CN" altLang="en-US" sz="2400" b="1" kern="12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按需定制数字人</a:t>
            </a:r>
            <a:endParaRPr sz="1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对角圆角矩形 32"/>
          <p:cNvSpPr/>
          <p:nvPr>
            <p:custDataLst>
              <p:tags r:id="rId4"/>
            </p:custDataLst>
          </p:nvPr>
        </p:nvSpPr>
        <p:spPr>
          <a:xfrm>
            <a:off x="9875520" y="1557020"/>
            <a:ext cx="2237105" cy="1071245"/>
          </a:xfrm>
          <a:prstGeom prst="round2DiagRect">
            <a:avLst>
              <a:gd name="adj1" fmla="val 11132"/>
              <a:gd name="adj2" fmla="val 0"/>
            </a:avLst>
          </a:prstGeom>
          <a:noFill/>
          <a:ln w="12700">
            <a:solidFill>
              <a:schemeClr val="accent1"/>
            </a:solidFill>
          </a:ln>
          <a:effectLst>
            <a:innerShdw blurRad="254000">
              <a:schemeClr val="accent1"/>
            </a:innerShdw>
          </a:effectLst>
          <a:extLst>
            <a:ext uri="{909E8E84-426E-40DD-AFC4-6F175D3DCCD1}">
              <a14:hiddenFill xmlns:a14="http://schemas.microsoft.com/office/drawing/2010/main">
                <a:gradFill>
                  <a:gsLst>
                    <a:gs pos="100000">
                      <a:srgbClr val="0064FA">
                        <a:lumMod val="80000"/>
                        <a:alpha val="50000"/>
                      </a:srgbClr>
                    </a:gs>
                    <a:gs pos="0">
                      <a:srgbClr val="0064FA">
                        <a:alpha val="0"/>
                        <a:lumMod val="80000"/>
                      </a:srgbClr>
                    </a:gs>
                  </a:gsLst>
                  <a:lin ang="378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矩形 33"/>
          <p:cNvSpPr/>
          <p:nvPr>
            <p:custDataLst>
              <p:tags r:id="rId5"/>
            </p:custDataLst>
          </p:nvPr>
        </p:nvSpPr>
        <p:spPr>
          <a:xfrm>
            <a:off x="9867900" y="1635760"/>
            <a:ext cx="1732915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行业知识加</a:t>
            </a:r>
            <a:r>
              <a:rPr lang="zh-CN" altLang="en-US" sz="1400" b="1" dirty="0" smtClean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持</a:t>
            </a:r>
            <a:endParaRPr lang="zh-CN" altLang="en-US" sz="1400" b="1" dirty="0" smtClean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35" name="矩形 34"/>
          <p:cNvSpPr/>
          <p:nvPr>
            <p:custDataLst>
              <p:tags r:id="rId6"/>
            </p:custDataLst>
          </p:nvPr>
        </p:nvSpPr>
        <p:spPr>
          <a:xfrm>
            <a:off x="9886950" y="1839595"/>
            <a:ext cx="222250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能够针对特定领域和业务需求，实现知识的快速迭代和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更新，对行业专业术语、用词等行为能够精准掌握。</a:t>
            </a:r>
            <a:endParaRPr lang="zh-CN" altLang="en-US" sz="1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标题 1"/>
          <p:cNvSpPr>
            <a:spLocks noGrp="1"/>
          </p:cNvSpPr>
          <p:nvPr/>
        </p:nvSpPr>
        <p:spPr>
          <a:xfrm>
            <a:off x="9934575" y="1070610"/>
            <a:ext cx="2169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608965" rtl="0" eaLnBrk="1" latinLnBrk="0" hangingPunct="1">
              <a:spcBef>
                <a:spcPct val="0"/>
              </a:spcBef>
              <a:buNone/>
              <a:defRPr lang="zh-CN" altLang="en-US" sz="2400" b="1" kern="1200">
                <a:solidFill>
                  <a:schemeClr val="tx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pPr algn="ctr"/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产品特点</a:t>
            </a:r>
            <a:endParaRPr sz="1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对角圆角矩形 37"/>
          <p:cNvSpPr/>
          <p:nvPr>
            <p:custDataLst>
              <p:tags r:id="rId7"/>
            </p:custDataLst>
          </p:nvPr>
        </p:nvSpPr>
        <p:spPr>
          <a:xfrm>
            <a:off x="9878695" y="2703195"/>
            <a:ext cx="2237105" cy="1071245"/>
          </a:xfrm>
          <a:prstGeom prst="round2DiagRect">
            <a:avLst>
              <a:gd name="adj1" fmla="val 11132"/>
              <a:gd name="adj2" fmla="val 0"/>
            </a:avLst>
          </a:prstGeom>
          <a:noFill/>
          <a:ln w="12700">
            <a:solidFill>
              <a:schemeClr val="accent1"/>
            </a:solidFill>
          </a:ln>
          <a:effectLst>
            <a:innerShdw blurRad="254000">
              <a:schemeClr val="accent1"/>
            </a:innerShdw>
          </a:effectLst>
          <a:extLst>
            <a:ext uri="{909E8E84-426E-40DD-AFC4-6F175D3DCCD1}">
              <a14:hiddenFill xmlns:a14="http://schemas.microsoft.com/office/drawing/2010/main">
                <a:gradFill>
                  <a:gsLst>
                    <a:gs pos="100000">
                      <a:srgbClr val="0064FA">
                        <a:lumMod val="80000"/>
                        <a:alpha val="50000"/>
                      </a:srgbClr>
                    </a:gs>
                    <a:gs pos="0">
                      <a:srgbClr val="0064FA">
                        <a:alpha val="0"/>
                        <a:lumMod val="80000"/>
                      </a:srgbClr>
                    </a:gs>
                  </a:gsLst>
                  <a:lin ang="378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矩形 38"/>
          <p:cNvSpPr/>
          <p:nvPr>
            <p:custDataLst>
              <p:tags r:id="rId8"/>
            </p:custDataLst>
          </p:nvPr>
        </p:nvSpPr>
        <p:spPr>
          <a:xfrm>
            <a:off x="9871075" y="2781935"/>
            <a:ext cx="2193290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模型编排训练</a:t>
            </a:r>
            <a:r>
              <a:rPr lang="en-US" altLang="zh-CN" sz="14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+</a:t>
            </a:r>
            <a:r>
              <a:rPr lang="zh-CN" altLang="en-US" sz="14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微调</a:t>
            </a:r>
            <a:endParaRPr lang="zh-CN" altLang="en-US" sz="1400" b="1" dirty="0" smtClean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40" name="矩形 39"/>
          <p:cNvSpPr/>
          <p:nvPr>
            <p:custDataLst>
              <p:tags r:id="rId9"/>
            </p:custDataLst>
          </p:nvPr>
        </p:nvSpPr>
        <p:spPr>
          <a:xfrm>
            <a:off x="9890125" y="2985770"/>
            <a:ext cx="222250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采用大模型</a:t>
            </a:r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小模型协同训练策略，根据业务特性微调模型，实现场景快速适配、高度适用。</a:t>
            </a:r>
            <a:endParaRPr lang="zh-CN" altLang="en-US" sz="1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" name="对角圆角矩形 40"/>
          <p:cNvSpPr/>
          <p:nvPr>
            <p:custDataLst>
              <p:tags r:id="rId10"/>
            </p:custDataLst>
          </p:nvPr>
        </p:nvSpPr>
        <p:spPr>
          <a:xfrm>
            <a:off x="9859645" y="3846195"/>
            <a:ext cx="2237105" cy="1071245"/>
          </a:xfrm>
          <a:prstGeom prst="round2DiagRect">
            <a:avLst>
              <a:gd name="adj1" fmla="val 11132"/>
              <a:gd name="adj2" fmla="val 0"/>
            </a:avLst>
          </a:prstGeom>
          <a:noFill/>
          <a:ln w="12700">
            <a:solidFill>
              <a:schemeClr val="accent1"/>
            </a:solidFill>
          </a:ln>
          <a:effectLst>
            <a:innerShdw blurRad="254000">
              <a:schemeClr val="accent1"/>
            </a:innerShdw>
          </a:effectLst>
          <a:extLst>
            <a:ext uri="{909E8E84-426E-40DD-AFC4-6F175D3DCCD1}">
              <a14:hiddenFill xmlns:a14="http://schemas.microsoft.com/office/drawing/2010/main">
                <a:gradFill>
                  <a:gsLst>
                    <a:gs pos="100000">
                      <a:srgbClr val="0064FA">
                        <a:lumMod val="80000"/>
                        <a:alpha val="50000"/>
                      </a:srgbClr>
                    </a:gs>
                    <a:gs pos="0">
                      <a:srgbClr val="0064FA">
                        <a:alpha val="0"/>
                        <a:lumMod val="80000"/>
                      </a:srgbClr>
                    </a:gs>
                  </a:gsLst>
                  <a:lin ang="378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3" name="矩形 42"/>
          <p:cNvSpPr/>
          <p:nvPr>
            <p:custDataLst>
              <p:tags r:id="rId11"/>
            </p:custDataLst>
          </p:nvPr>
        </p:nvSpPr>
        <p:spPr>
          <a:xfrm>
            <a:off x="9852025" y="3924935"/>
            <a:ext cx="1732915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联动赋能业务</a:t>
            </a:r>
            <a:endParaRPr lang="zh-CN" altLang="en-US" sz="1400" b="1" dirty="0" smtClean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44" name="矩形 43"/>
          <p:cNvSpPr/>
          <p:nvPr>
            <p:custDataLst>
              <p:tags r:id="rId12"/>
            </p:custDataLst>
          </p:nvPr>
        </p:nvSpPr>
        <p:spPr>
          <a:xfrm>
            <a:off x="9871075" y="4128770"/>
            <a:ext cx="222250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无缝兼容用户现有业务框架，采用松耦合模式开发，实现业务智能化，降低系统改造成本。</a:t>
            </a:r>
            <a:endParaRPr lang="zh-CN" altLang="en-US" sz="1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对角圆角矩形 44"/>
          <p:cNvSpPr/>
          <p:nvPr>
            <p:custDataLst>
              <p:tags r:id="rId13"/>
            </p:custDataLst>
          </p:nvPr>
        </p:nvSpPr>
        <p:spPr>
          <a:xfrm>
            <a:off x="9859645" y="4989195"/>
            <a:ext cx="2237105" cy="1071245"/>
          </a:xfrm>
          <a:prstGeom prst="round2DiagRect">
            <a:avLst>
              <a:gd name="adj1" fmla="val 11132"/>
              <a:gd name="adj2" fmla="val 0"/>
            </a:avLst>
          </a:prstGeom>
          <a:noFill/>
          <a:ln w="12700">
            <a:solidFill>
              <a:schemeClr val="accent1"/>
            </a:solidFill>
          </a:ln>
          <a:effectLst>
            <a:innerShdw blurRad="254000">
              <a:schemeClr val="accent1"/>
            </a:innerShdw>
          </a:effectLst>
          <a:extLst>
            <a:ext uri="{909E8E84-426E-40DD-AFC4-6F175D3DCCD1}">
              <a14:hiddenFill xmlns:a14="http://schemas.microsoft.com/office/drawing/2010/main">
                <a:gradFill>
                  <a:gsLst>
                    <a:gs pos="100000">
                      <a:srgbClr val="0064FA">
                        <a:lumMod val="80000"/>
                        <a:alpha val="50000"/>
                      </a:srgbClr>
                    </a:gs>
                    <a:gs pos="0">
                      <a:srgbClr val="0064FA">
                        <a:alpha val="0"/>
                        <a:lumMod val="80000"/>
                      </a:srgbClr>
                    </a:gs>
                  </a:gsLst>
                  <a:lin ang="378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6" name="矩形 45"/>
          <p:cNvSpPr/>
          <p:nvPr>
            <p:custDataLst>
              <p:tags r:id="rId14"/>
            </p:custDataLst>
          </p:nvPr>
        </p:nvSpPr>
        <p:spPr>
          <a:xfrm>
            <a:off x="9852025" y="5067935"/>
            <a:ext cx="1732915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数据权限集成</a:t>
            </a:r>
            <a:endParaRPr lang="zh-CN" altLang="en-US" sz="1400" b="1" dirty="0" smtClean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47" name="矩形 46"/>
          <p:cNvSpPr/>
          <p:nvPr>
            <p:custDataLst>
              <p:tags r:id="rId15"/>
            </p:custDataLst>
          </p:nvPr>
        </p:nvSpPr>
        <p:spPr>
          <a:xfrm>
            <a:off x="9871075" y="5271770"/>
            <a:ext cx="222250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基于组织关系、人员角色、任务权限与智能模型动态绑定，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保障数据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在严格管控下高效流转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，规避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违规风险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1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14270" y="902335"/>
            <a:ext cx="7335520" cy="3650615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AICARD_INVALID" val="Invalid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AICARD_INVALID" val="Invalid"/>
</p:tagLst>
</file>

<file path=ppt/tags/tag104.xml><?xml version="1.0" encoding="utf-8"?>
<p:tagLst xmlns:p="http://schemas.openxmlformats.org/presentationml/2006/main">
  <p:tag name="KSO_WM_DIAGRAM_VIRTUALLY_FRAME" val="{&quot;height&quot;:443.45,&quot;left&quot;:50.223149606299195,&quot;top&quot;:63.35,&quot;width&quot;:878.8268503937009}"/>
</p:tagLst>
</file>

<file path=ppt/tags/tag105.xml><?xml version="1.0" encoding="utf-8"?>
<p:tagLst xmlns:p="http://schemas.openxmlformats.org/presentationml/2006/main">
  <p:tag name="KSO_WM_DIAGRAM_VIRTUALLY_FRAME" val="{&quot;height&quot;:443.45,&quot;left&quot;:50.223149606299195,&quot;top&quot;:63.35,&quot;width&quot;:878.8268503937009}"/>
</p:tagLst>
</file>

<file path=ppt/tags/tag106.xml><?xml version="1.0" encoding="utf-8"?>
<p:tagLst xmlns:p="http://schemas.openxmlformats.org/presentationml/2006/main">
  <p:tag name="KSO_WM_DIAGRAM_VIRTUALLY_FRAME" val="{&quot;height&quot;:443.45,&quot;left&quot;:50.223149606299195,&quot;top&quot;:63.35,&quot;width&quot;:878.8268503937009}"/>
</p:tagLst>
</file>

<file path=ppt/tags/tag107.xml><?xml version="1.0" encoding="utf-8"?>
<p:tagLst xmlns:p="http://schemas.openxmlformats.org/presentationml/2006/main">
  <p:tag name="KSO_WM_DIAGRAM_VIRTUALLY_FRAME" val="{&quot;height&quot;:443.45,&quot;left&quot;:50.223149606299195,&quot;top&quot;:63.35,&quot;width&quot;:878.8268503937009}"/>
</p:tagLst>
</file>

<file path=ppt/tags/tag108.xml><?xml version="1.0" encoding="utf-8"?>
<p:tagLst xmlns:p="http://schemas.openxmlformats.org/presentationml/2006/main">
  <p:tag name="KSO_WM_DIAGRAM_VIRTUALLY_FRAME" val="{&quot;height&quot;:443.45,&quot;left&quot;:50.223149606299195,&quot;top&quot;:63.35,&quot;width&quot;:878.8268503937009}"/>
</p:tagLst>
</file>

<file path=ppt/tags/tag109.xml><?xml version="1.0" encoding="utf-8"?>
<p:tagLst xmlns:p="http://schemas.openxmlformats.org/presentationml/2006/main">
  <p:tag name="KSO_WM_DIAGRAM_VIRTUALLY_FRAME" val="{&quot;height&quot;:443.45,&quot;left&quot;:50.223149606299195,&quot;top&quot;:63.35,&quot;width&quot;:878.8268503937009}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DIAGRAM_VIRTUALLY_FRAME" val="{&quot;height&quot;:443.45,&quot;left&quot;:50.223149606299195,&quot;top&quot;:63.35,&quot;width&quot;:878.8268503937009}"/>
</p:tagLst>
</file>

<file path=ppt/tags/tag111.xml><?xml version="1.0" encoding="utf-8"?>
<p:tagLst xmlns:p="http://schemas.openxmlformats.org/presentationml/2006/main">
  <p:tag name="KSO_WM_AICARD_INVALID" val="Invalid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AICARD_INVALID" val="Invalid"/>
</p:tagLst>
</file>

<file path=ppt/tags/tag113.xml><?xml version="1.0" encoding="utf-8"?>
<p:tagLst xmlns:p="http://schemas.openxmlformats.org/presentationml/2006/main">
  <p:tag name="TABLE_ENDDRAG_ORIGIN_RECT" val="145*133"/>
  <p:tag name="TABLE_ENDDRAG_RECT" val="28*353*145*133"/>
</p:tagLst>
</file>

<file path=ppt/tags/tag114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15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16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17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18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19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21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22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23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24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25.xml><?xml version="1.0" encoding="utf-8"?>
<p:tagLst xmlns:p="http://schemas.openxmlformats.org/presentationml/2006/main">
  <p:tag name="KSO_WM_DIAGRAM_VIRTUALLY_FRAME" val="{&quot;height&quot;:412.1943307086614,&quot;left&quot;:50.223149606299195,&quot;top&quot;:102.54330708661416,&quot;width&quot;:903.7768503937008}"/>
</p:tagLst>
</file>

<file path=ppt/tags/tag1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7.xml><?xml version="1.0" encoding="utf-8"?>
<p:tagLst xmlns:p="http://schemas.openxmlformats.org/presentationml/2006/main">
  <p:tag name="KSO_WM_AICARD_INVALID" val="Invalid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PP_MARK_KEY" val="e4df93de-fb93-4df1-a576-e12b961011d7"/>
  <p:tag name="COMMONDATA" val="eyJoZGlkIjoiMDk3Y2Q5OWI0NWJmMWUxNzJhOGQyZDYzODAzMzY1NGQifQ=="/>
  <p:tag name="RESOURCE_RECORD_KEY" val="{&quot;10&quot;:[21579339,21579340,21565028],&quot;8&quot;:[20475533]}"/>
  <p:tag name="commondata" val="eyJoZGlkIjoiNTdiYjU0MmVjNGUwNWZhMjEyZWRjZjEwZTNkNDExMDcifQ==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、封面">
  <a:themeElements>
    <a:clrScheme name="海量配色">
      <a:dk1>
        <a:srgbClr val="000000"/>
      </a:dk1>
      <a:lt1>
        <a:srgbClr val="FFFFFF"/>
      </a:lt1>
      <a:dk2>
        <a:srgbClr val="B5B5B5"/>
      </a:dk2>
      <a:lt2>
        <a:srgbClr val="DDDDDD"/>
      </a:lt2>
      <a:accent1>
        <a:srgbClr val="FF821E"/>
      </a:accent1>
      <a:accent2>
        <a:srgbClr val="C7000B"/>
      </a:accent2>
      <a:accent3>
        <a:srgbClr val="DDDDDD"/>
      </a:accent3>
      <a:accent4>
        <a:srgbClr val="60DDD7"/>
      </a:accent4>
      <a:accent5>
        <a:srgbClr val="9BEE51"/>
      </a:accent5>
      <a:accent6>
        <a:srgbClr val="FDDC8D"/>
      </a:accent6>
      <a:hlink>
        <a:srgbClr val="0563C1"/>
      </a:hlink>
      <a:folHlink>
        <a:srgbClr val="F43308"/>
      </a:folHlink>
    </a:clrScheme>
    <a:fontScheme name="Calibri">
      <a:majorFont>
        <a:latin typeface="阿里巴巴普惠体"/>
        <a:ea typeface=""/>
        <a:cs typeface=""/>
        <a:font script="Jpan" typeface="メイリオ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メイリオ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、有logo内页">
  <a:themeElements>
    <a:clrScheme name="海量配色">
      <a:dk1>
        <a:srgbClr val="000000"/>
      </a:dk1>
      <a:lt1>
        <a:srgbClr val="FFFFFF"/>
      </a:lt1>
      <a:dk2>
        <a:srgbClr val="B5B5B5"/>
      </a:dk2>
      <a:lt2>
        <a:srgbClr val="DDDDDD"/>
      </a:lt2>
      <a:accent1>
        <a:srgbClr val="FF821E"/>
      </a:accent1>
      <a:accent2>
        <a:srgbClr val="C7000B"/>
      </a:accent2>
      <a:accent3>
        <a:srgbClr val="DDDDDD"/>
      </a:accent3>
      <a:accent4>
        <a:srgbClr val="60DDD7"/>
      </a:accent4>
      <a:accent5>
        <a:srgbClr val="9BEE51"/>
      </a:accent5>
      <a:accent6>
        <a:srgbClr val="FDDC8D"/>
      </a:accent6>
      <a:hlink>
        <a:srgbClr val="0563C1"/>
      </a:hlink>
      <a:folHlink>
        <a:srgbClr val="F43308"/>
      </a:folHlink>
    </a:clrScheme>
    <a:fontScheme name="办公室">
      <a:maj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2、有logo内页">
  <a:themeElements>
    <a:clrScheme name="海量配色">
      <a:dk1>
        <a:srgbClr val="000000"/>
      </a:dk1>
      <a:lt1>
        <a:srgbClr val="FFFFFF"/>
      </a:lt1>
      <a:dk2>
        <a:srgbClr val="B5B5B5"/>
      </a:dk2>
      <a:lt2>
        <a:srgbClr val="DDDDDD"/>
      </a:lt2>
      <a:accent1>
        <a:srgbClr val="FF821E"/>
      </a:accent1>
      <a:accent2>
        <a:srgbClr val="C7000B"/>
      </a:accent2>
      <a:accent3>
        <a:srgbClr val="DDDDDD"/>
      </a:accent3>
      <a:accent4>
        <a:srgbClr val="60DDD7"/>
      </a:accent4>
      <a:accent5>
        <a:srgbClr val="9BEE51"/>
      </a:accent5>
      <a:accent6>
        <a:srgbClr val="FDDC8D"/>
      </a:accent6>
      <a:hlink>
        <a:srgbClr val="0563C1"/>
      </a:hlink>
      <a:folHlink>
        <a:srgbClr val="F43308"/>
      </a:folHlink>
    </a:clrScheme>
    <a:fontScheme name="办公室">
      <a:maj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3069</Words>
  <Application>WPS 演示</Application>
  <PresentationFormat>自定义</PresentationFormat>
  <Paragraphs>326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14</vt:i4>
      </vt:variant>
    </vt:vector>
  </HeadingPairs>
  <TitlesOfParts>
    <vt:vector size="39" baseType="lpstr">
      <vt:lpstr>Arial</vt:lpstr>
      <vt:lpstr>宋体</vt:lpstr>
      <vt:lpstr>Wingdings</vt:lpstr>
      <vt:lpstr>Calibri</vt:lpstr>
      <vt:lpstr>阿里巴巴普惠体</vt:lpstr>
      <vt:lpstr>微软雅黑</vt:lpstr>
      <vt:lpstr>方正正大黑</vt:lpstr>
      <vt:lpstr>黑体</vt:lpstr>
      <vt:lpstr>Arial</vt:lpstr>
      <vt:lpstr>Roboto Condensed Regular</vt:lpstr>
      <vt:lpstr>FFont-Family</vt:lpstr>
      <vt:lpstr>Calibri</vt:lpstr>
      <vt:lpstr>Wingdings</vt:lpstr>
      <vt:lpstr>Inter Light</vt:lpstr>
      <vt:lpstr>Inter Light</vt:lpstr>
      <vt:lpstr>Inter</vt:lpstr>
      <vt:lpstr>Inter</vt:lpstr>
      <vt:lpstr>Noto Sans SC</vt:lpstr>
      <vt:lpstr>KSOF36267ADD</vt:lpstr>
      <vt:lpstr>Arial Unicode MS</vt:lpstr>
      <vt:lpstr>KSOF3626067E</vt:lpstr>
      <vt:lpstr>Microsoft JhengHei UI</vt:lpstr>
      <vt:lpstr>1、封面</vt:lpstr>
      <vt:lpstr>2、有logo内页</vt:lpstr>
      <vt:lpstr>1_2、有logo内页</vt:lpstr>
      <vt:lpstr>PowerPoint 演示文稿</vt:lpstr>
      <vt:lpstr>PowerPoint 演示文稿</vt:lpstr>
      <vt:lpstr>商务模式-免费私域部署体验，一站式获取自主知识产权</vt:lpstr>
      <vt:lpstr>核心优势-全站信创适配，国产算力兼容，安全管控脱敏</vt:lpstr>
      <vt:lpstr>Xiaoe.AI-预装20种办公Agent</vt:lpstr>
      <vt:lpstr>PowerPoint 演示文稿</vt:lpstr>
      <vt:lpstr>商务模式：免费下载安装部署体验+共享软著</vt:lpstr>
      <vt:lpstr>AI+数据编织，驱动业务重构</vt:lpstr>
      <vt:lpstr>定制专属AI，赋能高效未来</vt:lpstr>
      <vt:lpstr>PowerPoint 演示文稿</vt:lpstr>
      <vt:lpstr>ANO网络运维智能体</vt:lpstr>
      <vt:lpstr>标准智能应用：智能交互与任务执行</vt:lpstr>
      <vt:lpstr>灵活部署与安全保障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</dc:creator>
  <cp:lastModifiedBy>L.L</cp:lastModifiedBy>
  <cp:revision>3740</cp:revision>
  <cp:lastPrinted>2026-04-22T16:08:00Z</cp:lastPrinted>
  <dcterms:created xsi:type="dcterms:W3CDTF">2026-04-22T16:08:00Z</dcterms:created>
  <dcterms:modified xsi:type="dcterms:W3CDTF">2026-07-21T07:43:12Z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4FA72AA332A34BF0BEE59B26895B788A_13</vt:lpwstr>
  </property>
</Properties>
</file>